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5.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6.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7.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8.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19.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0.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1"/>
    <p:sldMasterId id="2147483661" r:id="rId2"/>
    <p:sldMasterId id="2147483674" r:id="rId3"/>
    <p:sldMasterId id="2147483687" r:id="rId4"/>
    <p:sldMasterId id="2147483700" r:id="rId5"/>
    <p:sldMasterId id="2147483713" r:id="rId6"/>
    <p:sldMasterId id="2147483726" r:id="rId7"/>
    <p:sldMasterId id="2147483739" r:id="rId8"/>
    <p:sldMasterId id="2147483752" r:id="rId9"/>
    <p:sldMasterId id="2147483778" r:id="rId10"/>
    <p:sldMasterId id="2147483791" r:id="rId11"/>
    <p:sldMasterId id="2147483804" r:id="rId12"/>
    <p:sldMasterId id="2147483817" r:id="rId13"/>
    <p:sldMasterId id="2147483830" r:id="rId14"/>
    <p:sldMasterId id="2147483843" r:id="rId15"/>
    <p:sldMasterId id="2147483856" r:id="rId16"/>
    <p:sldMasterId id="2147483869" r:id="rId17"/>
    <p:sldMasterId id="2147483882" r:id="rId18"/>
    <p:sldMasterId id="2147483895" r:id="rId19"/>
    <p:sldMasterId id="2147483908" r:id="rId20"/>
    <p:sldMasterId id="2147483921" r:id="rId21"/>
  </p:sldMasterIdLst>
  <p:notesMasterIdLst>
    <p:notesMasterId r:id="rId87"/>
  </p:notesMasterIdLst>
  <p:sldIdLst>
    <p:sldId id="256" r:id="rId22"/>
    <p:sldId id="257" r:id="rId23"/>
    <p:sldId id="258" r:id="rId24"/>
    <p:sldId id="261" r:id="rId25"/>
    <p:sldId id="260" r:id="rId26"/>
    <p:sldId id="262" r:id="rId27"/>
    <p:sldId id="259" r:id="rId28"/>
    <p:sldId id="263" r:id="rId29"/>
    <p:sldId id="264" r:id="rId30"/>
    <p:sldId id="265" r:id="rId31"/>
    <p:sldId id="266" r:id="rId32"/>
    <p:sldId id="267" r:id="rId33"/>
    <p:sldId id="268" r:id="rId34"/>
    <p:sldId id="270" r:id="rId35"/>
    <p:sldId id="271" r:id="rId36"/>
    <p:sldId id="357" r:id="rId37"/>
    <p:sldId id="290" r:id="rId38"/>
    <p:sldId id="336" r:id="rId39"/>
    <p:sldId id="337" r:id="rId40"/>
    <p:sldId id="338" r:id="rId41"/>
    <p:sldId id="339" r:id="rId42"/>
    <p:sldId id="340" r:id="rId43"/>
    <p:sldId id="341" r:id="rId44"/>
    <p:sldId id="342" r:id="rId45"/>
    <p:sldId id="343" r:id="rId46"/>
    <p:sldId id="345" r:id="rId47"/>
    <p:sldId id="346" r:id="rId48"/>
    <p:sldId id="347" r:id="rId49"/>
    <p:sldId id="348" r:id="rId50"/>
    <p:sldId id="349" r:id="rId51"/>
    <p:sldId id="350" r:id="rId52"/>
    <p:sldId id="351" r:id="rId53"/>
    <p:sldId id="352" r:id="rId54"/>
    <p:sldId id="353" r:id="rId55"/>
    <p:sldId id="354" r:id="rId56"/>
    <p:sldId id="355" r:id="rId57"/>
    <p:sldId id="305" r:id="rId58"/>
    <p:sldId id="306" r:id="rId59"/>
    <p:sldId id="307" r:id="rId60"/>
    <p:sldId id="308" r:id="rId61"/>
    <p:sldId id="309" r:id="rId62"/>
    <p:sldId id="356" r:id="rId63"/>
    <p:sldId id="311"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58" r:id="rId8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A7B4F66E-EAA0-4803-A36E-215F7F341DFC}">
  <a:tblStyle styleId="{A7B4F66E-EAA0-4803-A36E-215F7F341DFC}"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dk1">
              <a:alpha val="20000"/>
            </a:schemeClr>
          </a:solidFill>
        </a:fill>
      </a:tcStyle>
    </a:band1H>
    <a:band1V>
      <a:tcStyle>
        <a:tcBdr/>
        <a:fill>
          <a:solidFill>
            <a:schemeClr val="dk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dk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dk1"/>
              </a:solidFill>
              <a:prstDash val="solid"/>
              <a:round/>
              <a:headEnd type="none" w="med" len="med"/>
              <a:tailEnd type="none" w="med" len="med"/>
            </a:ln>
          </a:bottom>
        </a:tcBdr>
        <a:fill>
          <a:solidFill>
            <a:srgbClr val="FFFFFF">
              <a:alpha val="0"/>
            </a:srgbClr>
          </a:solidFill>
        </a:fill>
      </a:tcStyle>
    </a:firstRow>
  </a:tblStyle>
  <a:tblStyle styleId="{652A3B31-9CB7-4E18-A63F-1BBE4B0E9A50}"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Style>
        <a:tcBdr/>
        <a:fill>
          <a:solidFill>
            <a:srgbClr val="CFD7E7"/>
          </a:solidFill>
        </a:fill>
      </a:tcStyle>
    </a:band1H>
    <a:band1V>
      <a:tcStyle>
        <a:tcBdr/>
        <a:fill>
          <a:solidFill>
            <a:srgbClr val="CFD7E7"/>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8"/>
    <p:restoredTop sz="82460" autoAdjust="0"/>
  </p:normalViewPr>
  <p:slideViewPr>
    <p:cSldViewPr>
      <p:cViewPr varScale="1">
        <p:scale>
          <a:sx n="96" d="100"/>
          <a:sy n="96" d="100"/>
        </p:scale>
        <p:origin x="-1110"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slide" Target="slides/slide42.xml"/><Relationship Id="rId68" Type="http://schemas.openxmlformats.org/officeDocument/2006/relationships/slide" Target="slides/slide47.xml"/><Relationship Id="rId76" Type="http://schemas.openxmlformats.org/officeDocument/2006/relationships/slide" Target="slides/slide55.xml"/><Relationship Id="rId84" Type="http://schemas.openxmlformats.org/officeDocument/2006/relationships/slide" Target="slides/slide63.xml"/><Relationship Id="rId89"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0.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8.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slide" Target="slides/slide45.xml"/><Relationship Id="rId74" Type="http://schemas.openxmlformats.org/officeDocument/2006/relationships/slide" Target="slides/slide53.xml"/><Relationship Id="rId79" Type="http://schemas.openxmlformats.org/officeDocument/2006/relationships/slide" Target="slides/slide58.xml"/><Relationship Id="rId87"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0.xml"/><Relationship Id="rId82" Type="http://schemas.openxmlformats.org/officeDocument/2006/relationships/slide" Target="slides/slide61.xml"/><Relationship Id="rId90"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slide" Target="slides/slide43.xml"/><Relationship Id="rId69" Type="http://schemas.openxmlformats.org/officeDocument/2006/relationships/slide" Target="slides/slide48.xml"/><Relationship Id="rId77"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0.xml"/><Relationship Id="rId72" Type="http://schemas.openxmlformats.org/officeDocument/2006/relationships/slide" Target="slides/slide51.xml"/><Relationship Id="rId80" Type="http://schemas.openxmlformats.org/officeDocument/2006/relationships/slide" Target="slides/slide59.xml"/><Relationship Id="rId85" Type="http://schemas.openxmlformats.org/officeDocument/2006/relationships/slide" Target="slides/slide64.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 Id="rId67" Type="http://schemas.openxmlformats.org/officeDocument/2006/relationships/slide" Target="slides/slide46.xml"/><Relationship Id="rId20" Type="http://schemas.openxmlformats.org/officeDocument/2006/relationships/slideMaster" Target="slideMasters/slideMaster20.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slide" Target="slides/slide41.xml"/><Relationship Id="rId70" Type="http://schemas.openxmlformats.org/officeDocument/2006/relationships/slide" Target="slides/slide49.xml"/><Relationship Id="rId75" Type="http://schemas.openxmlformats.org/officeDocument/2006/relationships/slide" Target="slides/slide54.xml"/><Relationship Id="rId83" Type="http://schemas.openxmlformats.org/officeDocument/2006/relationships/slide" Target="slides/slide6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10" Type="http://schemas.openxmlformats.org/officeDocument/2006/relationships/slideMaster" Target="slideMasters/slideMaster10.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slide" Target="slides/slide44.xml"/><Relationship Id="rId73" Type="http://schemas.openxmlformats.org/officeDocument/2006/relationships/slide" Target="slides/slide52.xml"/><Relationship Id="rId78" Type="http://schemas.openxmlformats.org/officeDocument/2006/relationships/slide" Target="slides/slide57.xml"/><Relationship Id="rId81" Type="http://schemas.openxmlformats.org/officeDocument/2006/relationships/slide" Target="slides/slide60.xml"/><Relationship Id="rId86" Type="http://schemas.openxmlformats.org/officeDocument/2006/relationships/slide" Target="slides/slide65.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ja-JP" sz="1200" b="0" i="0" u="none" strike="noStrike" cap="none">
                <a:solidFill>
                  <a:schemeClr val="dk1"/>
                </a:solidFill>
                <a:latin typeface="Calibri"/>
                <a:ea typeface="Calibri"/>
                <a:cs typeface="Calibri"/>
                <a:sym typeface="Calibri"/>
              </a:rPr>
              <a:t>‹#›</a:t>
            </a:fld>
            <a:endParaRPr lang="ja-JP"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5467830"/>
      </p:ext>
    </p:extLst>
  </p:cSld>
  <p:clrMap bg1="lt1" tx1="dk1" bg2="dk2" tx2="lt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3" name="Shape 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こんにちは、本校学校歯科医の　　　　です。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私たち人間は外から物を取り込み、体の中で必要な形に置き換え、不要物を排出する事によって生命を維持しています。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毎日の生活の中で一番身近なことは食事ではないでしょうか。</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歯と口の健康を保ち、食物をおいしく頂く。食事はエネルギーを取り込むという単なる作業ではなく、生きている喜びを実感できる行為でもあります。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今日は学校歯科医の立場から、食事に大きく関わってくる「味」についてお話を致します。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smtClean="0">
                <a:solidFill>
                  <a:schemeClr val="dk1"/>
                </a:solidFill>
                <a:latin typeface="Calibri"/>
                <a:ea typeface="Calibri"/>
                <a:cs typeface="Calibri"/>
                <a:sym typeface="Calibri"/>
              </a:rPr>
              <a:t>そんな</a:t>
            </a:r>
            <a:r>
              <a:rPr lang="ja-JP" sz="1200" b="0" i="0" u="none" strike="noStrike" cap="none" dirty="0">
                <a:solidFill>
                  <a:schemeClr val="dk1"/>
                </a:solidFill>
                <a:latin typeface="Calibri"/>
                <a:ea typeface="Calibri"/>
                <a:cs typeface="Calibri"/>
                <a:sym typeface="Calibri"/>
              </a:rPr>
              <a:t>今日は味について勉強してみましょう。</a:t>
            </a:r>
          </a:p>
        </p:txBody>
      </p:sp>
      <p:sp>
        <p:nvSpPr>
          <p:cNvPr id="94" name="Shape 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1</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684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1" name="Shape 2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1" lang="ja-JP" altLang="en-US" dirty="0" smtClean="0"/>
              <a:t>辛味は味ではありません。痛みと同じです。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02" name="Shape 20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10</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2546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0" name="Shape 2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好みもありますが苦味と酸味は不快感を誘発します。食べてはいけない物や、腐っている物等</a:t>
            </a:r>
          </a:p>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私たちの健康に悪い影響を及ぼす可能性がある物に気づかせる味です。</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塩味、甘味、うま味は快感を誘発します。生きるために必要なミネラル、糖分、タンパク質の味です</a:t>
            </a:r>
          </a:p>
        </p:txBody>
      </p:sp>
      <p:sp>
        <p:nvSpPr>
          <p:cNvPr id="211" name="Shape 2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11</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5297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6" name="Shape 23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５基本味の感受性は、その刺激の侵害性に関係</a:t>
            </a:r>
            <a:r>
              <a:rPr lang="ja-JP" sz="1200" b="0" i="0" u="none" strike="noStrike" cap="none" dirty="0" smtClean="0">
                <a:solidFill>
                  <a:schemeClr val="dk1"/>
                </a:solidFill>
                <a:latin typeface="Calibri"/>
                <a:ea typeface="Calibri"/>
                <a:cs typeface="Calibri"/>
                <a:sym typeface="Calibri"/>
              </a:rPr>
              <a:t>します</a:t>
            </a:r>
            <a:r>
              <a:rPr lang="en-US" altLang="ja-JP" sz="1200" b="0" i="0" u="none" strike="noStrike" cap="none" dirty="0" smtClean="0">
                <a:solidFill>
                  <a:schemeClr val="dk1"/>
                </a:solidFill>
                <a:latin typeface="Calibri"/>
                <a:ea typeface="Calibri"/>
                <a:cs typeface="Calibri"/>
                <a:sym typeface="Calibri"/>
              </a:rPr>
              <a:t> </a:t>
            </a:r>
            <a:r>
              <a:rPr lang="en-US" altLang="ja-JP" sz="1200" b="1" i="0" u="none" strike="noStrike" cap="none" dirty="0" smtClean="0">
                <a:solidFill>
                  <a:srgbClr val="FF0000"/>
                </a:solidFill>
                <a:latin typeface="Calibri"/>
                <a:ea typeface="Calibri"/>
                <a:cs typeface="Calibri"/>
                <a:sym typeface="Calibri"/>
              </a:rPr>
              <a:t>(</a:t>
            </a:r>
            <a:r>
              <a:rPr lang="ja-JP" altLang="en-US" sz="1200" b="1" i="0" u="none" strike="noStrike" cap="none" dirty="0" smtClean="0">
                <a:solidFill>
                  <a:srgbClr val="FF0000"/>
                </a:solidFill>
                <a:latin typeface="Calibri"/>
                <a:ea typeface="Calibri"/>
                <a:cs typeface="Calibri"/>
                <a:sym typeface="Calibri"/>
              </a:rPr>
              <a:t>このページを入れるか検討）</a:t>
            </a:r>
            <a:endParaRPr lang="ja-JP" sz="1200" b="1" i="0" u="none" strike="noStrike" cap="none" dirty="0">
              <a:solidFill>
                <a:srgbClr val="FF0000"/>
              </a:solidFill>
              <a:latin typeface="Calibri"/>
              <a:ea typeface="Calibri"/>
              <a:cs typeface="Calibri"/>
              <a:sym typeface="Calibri"/>
            </a:endParaRPr>
          </a:p>
        </p:txBody>
      </p:sp>
      <p:sp>
        <p:nvSpPr>
          <p:cNvPr id="237" name="Shape 23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12</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72552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8" name="Shape 24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味や匂いはその物質の組成に変ってきますが、私たちは味をどう役立ててきたのでしょう。</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たとえば、蚕は桑の葉だけを食べます。笹の葉には毒があり食べることができる動物はパンダだけです。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虫に食べ物の好き嫌いがあるのか聞けませんが、明らかに選択をして食べ物を摂っています。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味や匂いで物質の成分を調べる事ができます。</a:t>
            </a:r>
          </a:p>
          <a:p>
            <a:pPr marL="0" marR="0" lvl="0" indent="0" algn="l" rtl="0">
              <a:spcBef>
                <a:spcPts val="0"/>
              </a:spcBef>
              <a:spcAft>
                <a:spcPts val="0"/>
              </a:spcAft>
              <a:buSzPct val="25000"/>
              <a:buNone/>
            </a:pPr>
            <a:r>
              <a:rPr lang="ja-JP" sz="1200" b="0" i="0" u="none" strike="noStrike" cap="none" dirty="0">
                <a:solidFill>
                  <a:schemeClr val="dk1"/>
                </a:solidFill>
                <a:latin typeface="Calibri"/>
                <a:ea typeface="Calibri"/>
                <a:cs typeface="Calibri"/>
                <a:sym typeface="Calibri"/>
              </a:rPr>
              <a:t>理科の実験で、リトマス試験紙で酸かアルカリかを調べたり、遠心分離機で成分を分けで何が含まれているのかを調べたり、</a:t>
            </a:r>
          </a:p>
          <a:p>
            <a:pPr marL="0" marR="0" lvl="0" indent="0" algn="l" rtl="0">
              <a:lnSpc>
                <a:spcPct val="100000"/>
              </a:lnSpc>
              <a:spcBef>
                <a:spcPts val="0"/>
              </a:spcBef>
              <a:spcAft>
                <a:spcPts val="0"/>
              </a:spcAft>
              <a:buClr>
                <a:schemeClr val="dk1"/>
              </a:buClr>
              <a:buSzPct val="25000"/>
              <a:buFont typeface="Calibri"/>
              <a:buNone/>
            </a:pPr>
            <a:r>
              <a:rPr lang="ja-JP" sz="1200" b="0" i="0" u="none" strike="noStrike" cap="none" dirty="0">
                <a:solidFill>
                  <a:schemeClr val="dk1"/>
                </a:solidFill>
                <a:latin typeface="Calibri"/>
                <a:ea typeface="Calibri"/>
                <a:cs typeface="Calibri"/>
                <a:sym typeface="Calibri"/>
              </a:rPr>
              <a:t>治療のために</a:t>
            </a:r>
            <a:r>
              <a:rPr lang="ja-JP" sz="1200" b="0" i="0" u="none" strike="noStrike" cap="none" dirty="0" err="1">
                <a:solidFill>
                  <a:schemeClr val="dk1"/>
                </a:solidFill>
                <a:latin typeface="Calibri"/>
                <a:ea typeface="Calibri"/>
                <a:cs typeface="Calibri"/>
                <a:sym typeface="Calibri"/>
              </a:rPr>
              <a:t>ばい</a:t>
            </a:r>
            <a:r>
              <a:rPr lang="ja-JP" sz="1200" b="0" i="0" u="none" strike="noStrike" cap="none" dirty="0">
                <a:solidFill>
                  <a:schemeClr val="dk1"/>
                </a:solidFill>
                <a:latin typeface="Calibri"/>
                <a:ea typeface="Calibri"/>
                <a:cs typeface="Calibri"/>
                <a:sym typeface="Calibri"/>
              </a:rPr>
              <a:t>菌を取って培養するのも、相手の正体を知ると言う意味で同じ考え方と言えます。</a:t>
            </a:r>
          </a:p>
          <a:p>
            <a:pPr marL="0" marR="0" lvl="0" indent="0" algn="l" rtl="0">
              <a:lnSpc>
                <a:spcPct val="100000"/>
              </a:lnSpc>
              <a:spcBef>
                <a:spcPts val="0"/>
              </a:spcBef>
              <a:spcAft>
                <a:spcPts val="0"/>
              </a:spcAft>
              <a:buClr>
                <a:schemeClr val="dk1"/>
              </a:buClr>
              <a:buSzPct val="25000"/>
              <a:buFont typeface="Calibri"/>
              <a:buNone/>
            </a:pPr>
            <a:r>
              <a:rPr lang="ja-JP" sz="1200" b="0" i="0" u="none" strike="noStrike" cap="none" dirty="0">
                <a:solidFill>
                  <a:schemeClr val="dk1"/>
                </a:solidFill>
                <a:latin typeface="Calibri"/>
                <a:ea typeface="Calibri"/>
                <a:cs typeface="Calibri"/>
                <a:sym typeface="Calibri"/>
              </a:rPr>
              <a:t>つまり私たちは、「味」を食べ物が体にとって安全か否かを判断する指標として利用してきたと考えられないでしょうか</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49" name="Shape 24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13</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6214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7" name="Shape 27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smtClean="0">
                <a:solidFill>
                  <a:schemeClr val="dk1"/>
                </a:solidFill>
                <a:latin typeface="Calibri"/>
                <a:ea typeface="Calibri"/>
                <a:cs typeface="Calibri"/>
                <a:sym typeface="Calibri"/>
              </a:rPr>
              <a:t>舌</a:t>
            </a:r>
            <a:r>
              <a:rPr lang="ja-JP" sz="1200" b="0" i="0" u="none" strike="noStrike" cap="none" dirty="0">
                <a:solidFill>
                  <a:schemeClr val="dk1"/>
                </a:solidFill>
                <a:latin typeface="Calibri"/>
                <a:ea typeface="Calibri"/>
                <a:cs typeface="Calibri"/>
                <a:sym typeface="Calibri"/>
              </a:rPr>
              <a:t>には味蕾が最も多く分布していますが、全体と言う訳ではなく</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舌を「ベー」と出した時に見える、つぶつぶしたシジョウ乳頭、舌のわきのひだひだにあるヨウジョウ乳頭、</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奥の方にある溝に分布するユウカク乳頭というところに存在します。</a:t>
            </a:r>
          </a:p>
        </p:txBody>
      </p:sp>
      <p:sp>
        <p:nvSpPr>
          <p:cNvPr id="278" name="Shape 27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14</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61522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8" name="Shape 28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さらに味蕾についてお話を進めます。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ピンク色が何層もの上皮細胞に覆われた舌の表面です。ここにつぼみのような形の味蕾があります。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ミコウと言う取り入れ口に、塩などの味物質が入ると、味細胞がそれを</a:t>
            </a:r>
            <a:r>
              <a:rPr lang="ja-JP" sz="1200" b="0" i="0" u="none" strike="noStrike" cap="none" dirty="0" smtClean="0">
                <a:solidFill>
                  <a:schemeClr val="dk1"/>
                </a:solidFill>
                <a:latin typeface="Calibri"/>
                <a:ea typeface="Calibri"/>
                <a:cs typeface="Calibri"/>
                <a:sym typeface="Calibri"/>
              </a:rPr>
              <a:t>感じて神経</a:t>
            </a:r>
            <a:r>
              <a:rPr lang="ja-JP" sz="1200" b="0" i="0" u="none" strike="noStrike" cap="none" dirty="0">
                <a:solidFill>
                  <a:schemeClr val="dk1"/>
                </a:solidFill>
                <a:latin typeface="Calibri"/>
                <a:ea typeface="Calibri"/>
                <a:cs typeface="Calibri"/>
                <a:sym typeface="Calibri"/>
              </a:rPr>
              <a:t>終末</a:t>
            </a:r>
            <a:r>
              <a:rPr lang="ja-JP" sz="1200" b="0" i="0" u="none" strike="noStrike" cap="none" dirty="0" smtClean="0">
                <a:solidFill>
                  <a:schemeClr val="dk1"/>
                </a:solidFill>
                <a:latin typeface="Calibri"/>
                <a:ea typeface="Calibri"/>
                <a:cs typeface="Calibri"/>
                <a:sym typeface="Calibri"/>
              </a:rPr>
              <a:t>から脳</a:t>
            </a:r>
            <a:r>
              <a:rPr lang="ja-JP" sz="1200" b="0" i="0" u="none" strike="noStrike" cap="none" dirty="0">
                <a:solidFill>
                  <a:schemeClr val="dk1"/>
                </a:solidFill>
                <a:latin typeface="Calibri"/>
                <a:ea typeface="Calibri"/>
                <a:cs typeface="Calibri"/>
                <a:sym typeface="Calibri"/>
              </a:rPr>
              <a:t>に伝わります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289" name="Shape 28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15</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7665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味蕾は黄色い線があるところ、つまり食べ物や飲み物の通り道である舌の上やノドの辺りにも埋め込まれています。</a:t>
            </a:r>
            <a:endParaRPr kumimoji="1" lang="en-US" altLang="ja-JP" smtClean="0"/>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mtClean="0"/>
              <a:t>ここ</a:t>
            </a:r>
            <a:r>
              <a:rPr kumimoji="1" lang="ja-JP" altLang="en-US" dirty="0" smtClean="0"/>
              <a:t>までは、味の五基本味とその味を感じるセンサーである味蕾についてお話しました。では味を美味しくするのはどのような要素があるでしょう。</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22BF4B13-94E5-419B-9183-9A01D0B38200}" type="slidenum">
              <a:rPr kumimoji="1" lang="ja-JP" altLang="en-US" smtClean="0"/>
              <a:t>16</a:t>
            </a:fld>
            <a:endParaRPr kumimoji="1" lang="ja-JP" altLang="en-US"/>
          </a:p>
        </p:txBody>
      </p:sp>
    </p:spTree>
    <p:extLst>
      <p:ext uri="{BB962C8B-B14F-4D97-AF65-F5344CB8AC3E}">
        <p14:creationId xmlns:p14="http://schemas.microsoft.com/office/powerpoint/2010/main" val="909710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45" name="Shape 54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においは、非常に鋭敏に感じられるため、おいしさを感知する重要な要素です。</a:t>
            </a:r>
          </a:p>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色や外観などの視覚による認識は、食べるかどうかを決めるために重要で、おいしさを判断するための重要な因子と考えられています。</a:t>
            </a:r>
          </a:p>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かたさや温度などの触覚は、咀嚼嚥下するとき、その刺激が皮膚感覚として脳に認識され、味覚で感じた味とともに適度であればおいしさを感じることができるのです。</a:t>
            </a:r>
          </a:p>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クッキーを食べるときの「サクサク」やおせんべいの「バリバリ」などおいしそうですよね</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546" name="Shape 54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17</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66958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みなさん</a:t>
            </a:r>
            <a:r>
              <a:rPr lang="ja-JP" altLang="ja-JP" sz="1100" dirty="0">
                <a:solidFill>
                  <a:schemeClr val="tx1"/>
                </a:solidFill>
                <a:latin typeface="+mn-lt"/>
                <a:ea typeface="+mn-ea"/>
                <a:cs typeface="+mn-cs"/>
              </a:rPr>
              <a:t>は，ごはんで，お口に食べ物を入れた時，何回くらい噛んで</a:t>
            </a:r>
            <a:r>
              <a:rPr lang="ja-JP" altLang="ja-JP" sz="1100" dirty="0" smtClean="0">
                <a:solidFill>
                  <a:schemeClr val="tx1"/>
                </a:solidFill>
                <a:latin typeface="+mn-lt"/>
                <a:ea typeface="+mn-ea"/>
                <a:cs typeface="+mn-cs"/>
              </a:rPr>
              <a:t>から</a:t>
            </a:r>
            <a:r>
              <a:rPr lang="ja-JP" altLang="en-US" sz="1100" dirty="0" smtClean="0">
                <a:solidFill>
                  <a:schemeClr val="tx1"/>
                </a:solidFill>
                <a:latin typeface="+mn-lt"/>
                <a:ea typeface="+mn-ea"/>
                <a:cs typeface="+mn-cs"/>
              </a:rPr>
              <a:t>飲み込んでますか？</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たくさん噛むことが，どんなに良いことか，これから順に，お話しします．</a:t>
            </a: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18</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13725808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みなさん</a:t>
            </a:r>
            <a:r>
              <a:rPr lang="ja-JP" altLang="ja-JP" sz="1100" dirty="0">
                <a:solidFill>
                  <a:schemeClr val="tx1"/>
                </a:solidFill>
                <a:latin typeface="+mn-lt"/>
                <a:ea typeface="+mn-ea"/>
                <a:cs typeface="+mn-cs"/>
              </a:rPr>
              <a:t>が住んでいる千葉県は，色々な食べ物が取れる県です．</a:t>
            </a:r>
          </a:p>
          <a:p>
            <a:r>
              <a:rPr lang="ja-JP" altLang="ja-JP" sz="1100" dirty="0">
                <a:solidFill>
                  <a:schemeClr val="tx1"/>
                </a:solidFill>
                <a:latin typeface="+mn-lt"/>
                <a:ea typeface="+mn-ea"/>
                <a:cs typeface="+mn-cs"/>
              </a:rPr>
              <a:t>海から獲れるもの，畑や田んぼでできるもの，豚や牛から作るものなどいろいろあります．</a:t>
            </a:r>
          </a:p>
          <a:p>
            <a:r>
              <a:rPr lang="ja-JP" altLang="ja-JP" sz="1100" dirty="0">
                <a:solidFill>
                  <a:schemeClr val="tx1"/>
                </a:solidFill>
                <a:latin typeface="+mn-lt"/>
                <a:ea typeface="+mn-ea"/>
                <a:cs typeface="+mn-cs"/>
              </a:rPr>
              <a:t>みなさんが知っているものでは，勝浦のカツオや，大原のエビ，房総半島の豚が有名だから知っているよね．</a:t>
            </a:r>
          </a:p>
          <a:p>
            <a:r>
              <a:rPr lang="ja-JP" altLang="ja-JP" sz="1100" dirty="0">
                <a:solidFill>
                  <a:schemeClr val="tx1"/>
                </a:solidFill>
                <a:latin typeface="+mn-lt"/>
                <a:ea typeface="+mn-ea"/>
                <a:cs typeface="+mn-cs"/>
              </a:rPr>
              <a:t>ここに載せてあるように，「さつまいも」や，「なし」や，「ピーナッツ」や，「カタクチイワシ」は日本で一番とれているのが千葉県です．</a:t>
            </a:r>
          </a:p>
          <a:p>
            <a:r>
              <a:rPr lang="ja-JP" altLang="ja-JP" sz="1100" dirty="0">
                <a:solidFill>
                  <a:schemeClr val="tx1"/>
                </a:solidFill>
                <a:latin typeface="+mn-lt"/>
                <a:ea typeface="+mn-ea"/>
                <a:cs typeface="+mn-cs"/>
              </a:rPr>
              <a:t>ちなみに大原の伊勢海老は日本で</a:t>
            </a:r>
            <a:r>
              <a:rPr lang="en-US" altLang="ja-JP" sz="1100" dirty="0">
                <a:solidFill>
                  <a:schemeClr val="tx1"/>
                </a:solidFill>
                <a:latin typeface="+mn-lt"/>
                <a:ea typeface="+mn-ea"/>
                <a:cs typeface="+mn-cs"/>
              </a:rPr>
              <a:t>2</a:t>
            </a:r>
            <a:r>
              <a:rPr lang="ja-JP" altLang="ja-JP" sz="1100" dirty="0">
                <a:solidFill>
                  <a:schemeClr val="tx1"/>
                </a:solidFill>
                <a:latin typeface="+mn-lt"/>
                <a:ea typeface="+mn-ea"/>
                <a:cs typeface="+mn-cs"/>
              </a:rPr>
              <a:t>番目です．</a:t>
            </a: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19</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2304204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味や匂いはその物質の組成に変ってきますが、私たちは味をどう感じてきたでしょう。</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たとえば、小さな子どもは苦いものや酸っぱいものを吐き出しませんか？食べ物の好き嫌いがあるか聞けませんが、明らかに選択をして食べ物を摂っています。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私達は味や匂いで物質の成分を調べる事ができます。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ja-JP" sz="1200" b="0" i="0" u="none" strike="noStrike" cap="none" dirty="0">
                <a:solidFill>
                  <a:schemeClr val="dk1"/>
                </a:solidFill>
                <a:latin typeface="Calibri"/>
                <a:ea typeface="Calibri"/>
                <a:cs typeface="Calibri"/>
                <a:sym typeface="Calibri"/>
              </a:rPr>
              <a:t>理科の実験で、リトマス試験紙で酸かアルカリかを調べたり、遠心分離機で成分を分けで何が含まれているのかを調べたりできるように、</a:t>
            </a:r>
          </a:p>
          <a:p>
            <a:pPr marL="0" marR="0" lvl="0" indent="0" algn="l" rtl="0">
              <a:lnSpc>
                <a:spcPct val="100000"/>
              </a:lnSpc>
              <a:spcBef>
                <a:spcPts val="0"/>
              </a:spcBef>
              <a:spcAft>
                <a:spcPts val="0"/>
              </a:spcAft>
              <a:buClr>
                <a:schemeClr val="dk1"/>
              </a:buClr>
              <a:buSzPct val="25000"/>
              <a:buFont typeface="Calibri"/>
              <a:buNone/>
            </a:pPr>
            <a:r>
              <a:rPr lang="ja-JP" sz="1200" b="0" i="0" u="none" strike="noStrike" cap="none" dirty="0">
                <a:solidFill>
                  <a:schemeClr val="dk1"/>
                </a:solidFill>
                <a:latin typeface="Calibri"/>
                <a:ea typeface="Calibri"/>
                <a:cs typeface="Calibri"/>
                <a:sym typeface="Calibri"/>
              </a:rPr>
              <a:t>私達は、「味」を食べ物が体にとって安全か否かを判断する指標として利用してきたと考えられないでしょうか。</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04" name="Shape 1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2</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8838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千葉県</a:t>
            </a:r>
            <a:r>
              <a:rPr lang="ja-JP" altLang="ja-JP" sz="1100" dirty="0">
                <a:solidFill>
                  <a:schemeClr val="tx1"/>
                </a:solidFill>
                <a:latin typeface="+mn-lt"/>
                <a:ea typeface="+mn-ea"/>
                <a:cs typeface="+mn-cs"/>
              </a:rPr>
              <a:t>で作った野菜や，千葉県でとれた魚がここに載っています．これは「噛み応え表」というものです．</a:t>
            </a:r>
          </a:p>
          <a:p>
            <a:r>
              <a:rPr lang="ja-JP" altLang="ja-JP" sz="1100" dirty="0">
                <a:solidFill>
                  <a:schemeClr val="tx1"/>
                </a:solidFill>
                <a:latin typeface="+mn-lt"/>
                <a:ea typeface="+mn-ea"/>
                <a:cs typeface="+mn-cs"/>
              </a:rPr>
              <a:t>右へ行くほど固い食べ物，上に行くほど噛む力がいる食べ物です．</a:t>
            </a:r>
          </a:p>
          <a:p>
            <a:r>
              <a:rPr lang="ja-JP" altLang="ja-JP" sz="1100" dirty="0">
                <a:solidFill>
                  <a:schemeClr val="tx1"/>
                </a:solidFill>
                <a:latin typeface="+mn-lt"/>
                <a:ea typeface="+mn-ea"/>
                <a:cs typeface="+mn-cs"/>
              </a:rPr>
              <a:t>例えば，ここに載っている，「たまご」と「さつまいも」を比べると固いのはどっちかな</a:t>
            </a:r>
            <a:r>
              <a:rPr lang="en-US" altLang="ja-JP" sz="1100" dirty="0">
                <a:solidFill>
                  <a:schemeClr val="tx1"/>
                </a:solidFill>
                <a:latin typeface="+mn-lt"/>
                <a:ea typeface="+mn-ea"/>
                <a:cs typeface="+mn-cs"/>
              </a:rPr>
              <a:t>?</a:t>
            </a:r>
            <a:r>
              <a:rPr lang="ja-JP" altLang="ja-JP" sz="1100" dirty="0">
                <a:solidFill>
                  <a:schemeClr val="tx1"/>
                </a:solidFill>
                <a:latin typeface="+mn-lt"/>
                <a:ea typeface="+mn-ea"/>
                <a:cs typeface="+mn-cs"/>
              </a:rPr>
              <a:t>　「さつまいも」の方が固いよね．だから右の方に書いてあります．</a:t>
            </a:r>
          </a:p>
          <a:p>
            <a:r>
              <a:rPr lang="ja-JP" altLang="ja-JP" sz="1100" dirty="0">
                <a:solidFill>
                  <a:schemeClr val="tx1"/>
                </a:solidFill>
                <a:latin typeface="+mn-lt"/>
                <a:ea typeface="+mn-ea"/>
                <a:cs typeface="+mn-cs"/>
              </a:rPr>
              <a:t>「スイカ」と「落花生（ピーナッツ）」を比べたら噛むのに力がいるのはどっちかな</a:t>
            </a:r>
            <a:r>
              <a:rPr lang="en-US" altLang="ja-JP" sz="1100" dirty="0">
                <a:solidFill>
                  <a:schemeClr val="tx1"/>
                </a:solidFill>
                <a:latin typeface="+mn-lt"/>
                <a:ea typeface="+mn-ea"/>
                <a:cs typeface="+mn-cs"/>
              </a:rPr>
              <a:t>?</a:t>
            </a:r>
            <a:r>
              <a:rPr lang="ja-JP" altLang="ja-JP" sz="1100" dirty="0">
                <a:solidFill>
                  <a:schemeClr val="tx1"/>
                </a:solidFill>
                <a:latin typeface="+mn-lt"/>
                <a:ea typeface="+mn-ea"/>
                <a:cs typeface="+mn-cs"/>
              </a:rPr>
              <a:t>　そうだよね「落花生（ピーナッツ）」の方が噛むのに力がいるよね．</a:t>
            </a:r>
          </a:p>
          <a:p>
            <a:r>
              <a:rPr lang="ja-JP" altLang="ja-JP" sz="1100" dirty="0">
                <a:solidFill>
                  <a:schemeClr val="tx1"/>
                </a:solidFill>
                <a:latin typeface="+mn-lt"/>
                <a:ea typeface="+mn-ea"/>
                <a:cs typeface="+mn-cs"/>
              </a:rPr>
              <a:t>これをまとめたのがこの表です．</a:t>
            </a: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20</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1929690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今回</a:t>
            </a:r>
            <a:r>
              <a:rPr lang="ja-JP" altLang="ja-JP" sz="1100" dirty="0">
                <a:solidFill>
                  <a:schemeClr val="tx1"/>
                </a:solidFill>
                <a:latin typeface="+mn-lt"/>
                <a:ea typeface="+mn-ea"/>
                <a:cs typeface="+mn-cs"/>
              </a:rPr>
              <a:t>，皆さんに「しっかり噛む」ことを勉強してもらいたいと思っています．</a:t>
            </a:r>
          </a:p>
          <a:p>
            <a:r>
              <a:rPr lang="ja-JP" altLang="ja-JP" sz="1100" dirty="0">
                <a:solidFill>
                  <a:schemeClr val="tx1"/>
                </a:solidFill>
                <a:latin typeface="+mn-lt"/>
                <a:ea typeface="+mn-ea"/>
                <a:cs typeface="+mn-cs"/>
              </a:rPr>
              <a:t>でも，むし歯があるとしっかり</a:t>
            </a:r>
            <a:r>
              <a:rPr lang="ja-JP" altLang="ja-JP" sz="1100" dirty="0" smtClean="0">
                <a:solidFill>
                  <a:schemeClr val="tx1"/>
                </a:solidFill>
                <a:latin typeface="+mn-lt"/>
                <a:ea typeface="+mn-ea"/>
                <a:cs typeface="+mn-cs"/>
              </a:rPr>
              <a:t>噛め</a:t>
            </a:r>
            <a:r>
              <a:rPr lang="ja-JP" altLang="en-US" sz="1100" dirty="0" smtClean="0">
                <a:solidFill>
                  <a:schemeClr val="tx1"/>
                </a:solidFill>
                <a:latin typeface="+mn-lt"/>
                <a:ea typeface="+mn-ea"/>
                <a:cs typeface="+mn-cs"/>
              </a:rPr>
              <a:t>ません。</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この絵は，むし歯がどうしてできるのかを示しています．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ここでは，「ダラダラ食べていてはいけないよ」，「ちゃんと規則正しく食べる」という</a:t>
            </a:r>
            <a:r>
              <a:rPr lang="en-US" altLang="ja-JP" sz="1100" dirty="0">
                <a:solidFill>
                  <a:schemeClr val="tx1"/>
                </a:solidFill>
                <a:latin typeface="+mn-lt"/>
                <a:ea typeface="+mn-ea"/>
                <a:cs typeface="+mn-cs"/>
              </a:rPr>
              <a:t>2</a:t>
            </a:r>
            <a:r>
              <a:rPr lang="ja-JP" altLang="ja-JP" sz="1100" dirty="0" err="1">
                <a:solidFill>
                  <a:schemeClr val="tx1"/>
                </a:solidFill>
                <a:latin typeface="+mn-lt"/>
                <a:ea typeface="+mn-ea"/>
                <a:cs typeface="+mn-cs"/>
              </a:rPr>
              <a:t>つの</a:t>
            </a:r>
            <a:r>
              <a:rPr lang="ja-JP" altLang="ja-JP" sz="1100" dirty="0">
                <a:solidFill>
                  <a:schemeClr val="tx1"/>
                </a:solidFill>
                <a:latin typeface="+mn-lt"/>
                <a:ea typeface="+mn-ea"/>
                <a:cs typeface="+mn-cs"/>
              </a:rPr>
              <a:t>ことを，覚えてください．</a:t>
            </a:r>
          </a:p>
          <a:p>
            <a:r>
              <a:rPr lang="ja-JP" altLang="ja-JP" sz="1100" dirty="0" smtClean="0">
                <a:solidFill>
                  <a:schemeClr val="tx1"/>
                </a:solidFill>
                <a:latin typeface="+mn-lt"/>
                <a:ea typeface="+mn-ea"/>
                <a:cs typeface="+mn-cs"/>
              </a:rPr>
              <a:t>食べ物</a:t>
            </a:r>
            <a:r>
              <a:rPr lang="ja-JP" altLang="ja-JP" sz="1100" dirty="0">
                <a:solidFill>
                  <a:schemeClr val="tx1"/>
                </a:solidFill>
                <a:latin typeface="+mn-lt"/>
                <a:ea typeface="+mn-ea"/>
                <a:cs typeface="+mn-cs"/>
              </a:rPr>
              <a:t>を食べるとすぐに，口の中の細菌が歯を溶かす液を出し始めます．これによってむし歯ができやすくなります．</a:t>
            </a:r>
          </a:p>
          <a:p>
            <a:r>
              <a:rPr lang="ja-JP" altLang="ja-JP" sz="1100" dirty="0">
                <a:solidFill>
                  <a:schemeClr val="tx1"/>
                </a:solidFill>
                <a:latin typeface="+mn-lt"/>
                <a:ea typeface="+mn-ea"/>
                <a:cs typeface="+mn-cs"/>
              </a:rPr>
              <a:t>食べ物を食べて，時間がたつと唾液で，この液も薄くなるけれど，食べる回数が多くなったり，ダラダラ食べ続けるような食べ方をすると，歯を溶かす液が濃いままとなって，むし歯になりやすくなります．</a:t>
            </a: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21</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1087049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ここ</a:t>
            </a:r>
            <a:r>
              <a:rPr lang="ja-JP" altLang="ja-JP" sz="1100" dirty="0">
                <a:solidFill>
                  <a:schemeClr val="tx1"/>
                </a:solidFill>
                <a:latin typeface="+mn-lt"/>
                <a:ea typeface="+mn-ea"/>
                <a:cs typeface="+mn-cs"/>
              </a:rPr>
              <a:t>では食べる時の姿勢についてお話します．</a:t>
            </a:r>
          </a:p>
          <a:p>
            <a:r>
              <a:rPr lang="ja-JP" altLang="ja-JP" sz="1100" dirty="0">
                <a:solidFill>
                  <a:schemeClr val="tx1"/>
                </a:solidFill>
                <a:latin typeface="+mn-lt"/>
                <a:ea typeface="+mn-ea"/>
                <a:cs typeface="+mn-cs"/>
              </a:rPr>
              <a:t>皆さん，ご飯を食べる時の，どのような格好で食事をとりますか．</a:t>
            </a:r>
          </a:p>
          <a:p>
            <a:r>
              <a:rPr lang="ja-JP" altLang="ja-JP" sz="1100" dirty="0">
                <a:solidFill>
                  <a:schemeClr val="tx1"/>
                </a:solidFill>
                <a:latin typeface="+mn-lt"/>
                <a:ea typeface="+mn-ea"/>
                <a:cs typeface="+mn-cs"/>
              </a:rPr>
              <a:t>足を組んで食べてる人は，いませんよね！左の</a:t>
            </a:r>
            <a:r>
              <a:rPr lang="ja-JP" altLang="ja-JP" sz="1100" dirty="0" smtClean="0">
                <a:solidFill>
                  <a:schemeClr val="tx1"/>
                </a:solidFill>
                <a:latin typeface="+mn-lt"/>
                <a:ea typeface="+mn-ea"/>
                <a:cs typeface="+mn-cs"/>
              </a:rPr>
              <a:t>ウサギの</a:t>
            </a:r>
            <a:r>
              <a:rPr lang="ja-JP" altLang="ja-JP" sz="1100" dirty="0">
                <a:solidFill>
                  <a:schemeClr val="tx1"/>
                </a:solidFill>
                <a:latin typeface="+mn-lt"/>
                <a:ea typeface="+mn-ea"/>
                <a:cs typeface="+mn-cs"/>
              </a:rPr>
              <a:t>ように，背筋を伸ばして，両足をしっかり床につけて，</a:t>
            </a:r>
            <a:r>
              <a:rPr lang="ja-JP" altLang="ja-JP" sz="1100" dirty="0" smtClean="0">
                <a:solidFill>
                  <a:schemeClr val="tx1"/>
                </a:solidFill>
                <a:latin typeface="+mn-lt"/>
                <a:ea typeface="+mn-ea"/>
                <a:cs typeface="+mn-cs"/>
              </a:rPr>
              <a:t>食べましょう</a:t>
            </a:r>
            <a:r>
              <a:rPr lang="ja-JP" altLang="en-US"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何故かわかりますか？物を噛むには，顎を使います．顎を支えるには，姿勢が大事なんです．</a:t>
            </a:r>
          </a:p>
          <a:p>
            <a:r>
              <a:rPr lang="ja-JP" altLang="ja-JP" sz="1100" dirty="0">
                <a:solidFill>
                  <a:schemeClr val="tx1"/>
                </a:solidFill>
                <a:latin typeface="+mn-lt"/>
                <a:ea typeface="+mn-ea"/>
                <a:cs typeface="+mn-cs"/>
              </a:rPr>
              <a:t>顎が曲がっていると，噛むのに，余計な力が必要に</a:t>
            </a:r>
            <a:r>
              <a:rPr lang="ja-JP" altLang="ja-JP" sz="1100" dirty="0" smtClean="0">
                <a:solidFill>
                  <a:schemeClr val="tx1"/>
                </a:solidFill>
                <a:latin typeface="+mn-lt"/>
                <a:ea typeface="+mn-ea"/>
                <a:cs typeface="+mn-cs"/>
              </a:rPr>
              <a:t>な</a:t>
            </a:r>
            <a:r>
              <a:rPr lang="ja-JP" altLang="en-US" sz="1100" dirty="0" smtClean="0">
                <a:solidFill>
                  <a:schemeClr val="tx1"/>
                </a:solidFill>
                <a:latin typeface="+mn-lt"/>
                <a:ea typeface="+mn-ea"/>
                <a:cs typeface="+mn-cs"/>
              </a:rPr>
              <a:t>ります。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皆さんも変な姿勢で食事をした時，「ゴホンゴホン」とせき込んだことはありませんか．</a:t>
            </a:r>
          </a:p>
          <a:p>
            <a:r>
              <a:rPr lang="ja-JP" altLang="ja-JP" sz="1100" dirty="0">
                <a:solidFill>
                  <a:schemeClr val="tx1"/>
                </a:solidFill>
                <a:latin typeface="+mn-lt"/>
                <a:ea typeface="+mn-ea"/>
                <a:cs typeface="+mn-cs"/>
              </a:rPr>
              <a:t>ちょっと難しい話になるけれど，変な姿勢で食事をすると，「誤嚥」と言って「間違って飲み込んでしまう」ことが起きるので，皆さんも食事の時には，左の</a:t>
            </a:r>
            <a:r>
              <a:rPr lang="ja-JP" altLang="ja-JP" sz="1100" dirty="0" smtClean="0">
                <a:solidFill>
                  <a:schemeClr val="tx1"/>
                </a:solidFill>
                <a:latin typeface="+mn-lt"/>
                <a:ea typeface="+mn-ea"/>
                <a:cs typeface="+mn-cs"/>
              </a:rPr>
              <a:t>うさぎのような</a:t>
            </a:r>
            <a:r>
              <a:rPr lang="ja-JP" altLang="ja-JP" sz="1100" dirty="0">
                <a:solidFill>
                  <a:schemeClr val="tx1"/>
                </a:solidFill>
                <a:latin typeface="+mn-lt"/>
                <a:ea typeface="+mn-ea"/>
                <a:cs typeface="+mn-cs"/>
              </a:rPr>
              <a:t>正しい姿勢で食べるようにして</a:t>
            </a:r>
            <a:r>
              <a:rPr lang="ja-JP" altLang="ja-JP" sz="1100" dirty="0" smtClean="0">
                <a:solidFill>
                  <a:schemeClr val="tx1"/>
                </a:solidFill>
                <a:latin typeface="+mn-lt"/>
                <a:ea typeface="+mn-ea"/>
                <a:cs typeface="+mn-cs"/>
              </a:rPr>
              <a:t>ください</a:t>
            </a:r>
            <a:r>
              <a:rPr lang="ja-JP" altLang="en-US" sz="1100" dirty="0" smtClean="0">
                <a:solidFill>
                  <a:schemeClr val="tx1"/>
                </a:solidFill>
                <a:latin typeface="+mn-lt"/>
                <a:ea typeface="+mn-ea"/>
                <a:cs typeface="+mn-cs"/>
              </a:rPr>
              <a:t>。</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22</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9403416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normAutofit/>
          </a:bodyPr>
          <a:lstStyle/>
          <a:p>
            <a:r>
              <a:rPr lang="ja-JP" altLang="ja-JP" sz="1100" dirty="0" smtClean="0">
                <a:solidFill>
                  <a:schemeClr val="tx1"/>
                </a:solidFill>
                <a:latin typeface="+mn-lt"/>
                <a:ea typeface="+mn-ea"/>
                <a:cs typeface="+mn-cs"/>
              </a:rPr>
              <a:t>では</a:t>
            </a:r>
            <a:r>
              <a:rPr lang="ja-JP" altLang="ja-JP" sz="1100" dirty="0">
                <a:solidFill>
                  <a:schemeClr val="tx1"/>
                </a:solidFill>
                <a:latin typeface="+mn-lt"/>
                <a:ea typeface="+mn-ea"/>
                <a:cs typeface="+mn-cs"/>
              </a:rPr>
              <a:t>皆さん，鏡を見てください．</a:t>
            </a:r>
          </a:p>
          <a:p>
            <a:r>
              <a:rPr lang="en-US" altLang="ja-JP" sz="1100" dirty="0">
                <a:solidFill>
                  <a:schemeClr val="tx1"/>
                </a:solidFill>
                <a:latin typeface="+mn-lt"/>
                <a:ea typeface="+mn-ea"/>
                <a:cs typeface="+mn-cs"/>
              </a:rPr>
              <a:t> </a:t>
            </a:r>
          </a:p>
          <a:p>
            <a:r>
              <a:rPr lang="ja-JP" altLang="ja-JP" sz="1100" dirty="0" smtClean="0">
                <a:solidFill>
                  <a:schemeClr val="tx1"/>
                </a:solidFill>
                <a:latin typeface="+mn-lt"/>
                <a:ea typeface="+mn-ea"/>
                <a:cs typeface="+mn-cs"/>
              </a:rPr>
              <a:t>前歯</a:t>
            </a:r>
            <a:r>
              <a:rPr lang="ja-JP" altLang="ja-JP" sz="1100" dirty="0">
                <a:solidFill>
                  <a:schemeClr val="tx1"/>
                </a:solidFill>
                <a:latin typeface="+mn-lt"/>
                <a:ea typeface="+mn-ea"/>
                <a:cs typeface="+mn-cs"/>
              </a:rPr>
              <a:t>は「切る歯」と書いて，「切歯」</a:t>
            </a:r>
            <a:r>
              <a:rPr lang="ja-JP" altLang="ja-JP" sz="1100" dirty="0" smtClean="0">
                <a:solidFill>
                  <a:schemeClr val="tx1"/>
                </a:solidFill>
                <a:latin typeface="+mn-lt"/>
                <a:ea typeface="+mn-ea"/>
                <a:cs typeface="+mn-cs"/>
              </a:rPr>
              <a:t>と</a:t>
            </a:r>
            <a:r>
              <a:rPr lang="ja-JP" altLang="en-US" sz="1100" dirty="0" smtClean="0">
                <a:solidFill>
                  <a:schemeClr val="tx1"/>
                </a:solidFill>
                <a:latin typeface="+mn-lt"/>
                <a:ea typeface="+mn-ea"/>
                <a:cs typeface="+mn-cs"/>
              </a:rPr>
              <a:t>言います。</a:t>
            </a:r>
            <a:endParaRPr lang="ja-JP" altLang="ja-JP" sz="1100" dirty="0">
              <a:solidFill>
                <a:schemeClr val="tx1"/>
              </a:solidFill>
              <a:latin typeface="+mn-lt"/>
              <a:ea typeface="+mn-ea"/>
              <a:cs typeface="+mn-cs"/>
            </a:endParaRP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そしてこの切歯は食べ物を自分の口に入る一口サイズに切るための歯です．</a:t>
            </a:r>
          </a:p>
          <a:p>
            <a:r>
              <a:rPr lang="ja-JP" altLang="ja-JP" sz="1100" dirty="0">
                <a:solidFill>
                  <a:schemeClr val="tx1"/>
                </a:solidFill>
                <a:latin typeface="+mn-lt"/>
                <a:ea typeface="+mn-ea"/>
                <a:cs typeface="+mn-cs"/>
              </a:rPr>
              <a:t>お口に合う，丁度いい大きさ，噛むのに丁度いい大きさ，これを「一口サイズ」といいますが，食べ物をこの大きさにするのが「前歯」である「切歯」です．</a:t>
            </a:r>
          </a:p>
          <a:p>
            <a:r>
              <a:rPr lang="ja-JP" altLang="ja-JP" sz="1100" dirty="0">
                <a:solidFill>
                  <a:schemeClr val="tx1"/>
                </a:solidFill>
                <a:latin typeface="+mn-lt"/>
                <a:ea typeface="+mn-ea"/>
                <a:cs typeface="+mn-cs"/>
              </a:rPr>
              <a:t>最初に言った「一口</a:t>
            </a:r>
            <a:r>
              <a:rPr lang="en-US" altLang="ja-JP" sz="1100" dirty="0">
                <a:solidFill>
                  <a:schemeClr val="tx1"/>
                </a:solidFill>
                <a:latin typeface="+mn-lt"/>
                <a:ea typeface="+mn-ea"/>
                <a:cs typeface="+mn-cs"/>
              </a:rPr>
              <a:t>30</a:t>
            </a:r>
            <a:r>
              <a:rPr lang="ja-JP" altLang="ja-JP" sz="1100" dirty="0">
                <a:solidFill>
                  <a:schemeClr val="tx1"/>
                </a:solidFill>
                <a:latin typeface="+mn-lt"/>
                <a:ea typeface="+mn-ea"/>
                <a:cs typeface="+mn-cs"/>
              </a:rPr>
              <a:t>回噛みましょう」の「一口」と一緒です．この前歯は「噛み切る歯」です．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endParaRPr lang="ja-JP" altLang="ja-JP" sz="1100" dirty="0">
              <a:solidFill>
                <a:schemeClr val="tx1"/>
              </a:solidFill>
              <a:latin typeface="+mn-lt"/>
              <a:ea typeface="+mn-ea"/>
              <a:cs typeface="+mn-cs"/>
            </a:endParaRP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23</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4161582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引き</a:t>
            </a:r>
            <a:r>
              <a:rPr lang="ja-JP" altLang="ja-JP" sz="1100" dirty="0">
                <a:solidFill>
                  <a:schemeClr val="tx1"/>
                </a:solidFill>
                <a:latin typeface="+mn-lt"/>
                <a:ea typeface="+mn-ea"/>
                <a:cs typeface="+mn-cs"/>
              </a:rPr>
              <a:t>ちぎるのは，前歯の隣，真ん中から数えて，</a:t>
            </a:r>
            <a:r>
              <a:rPr lang="en-US" altLang="ja-JP" sz="1100" dirty="0">
                <a:solidFill>
                  <a:schemeClr val="tx1"/>
                </a:solidFill>
                <a:latin typeface="+mn-lt"/>
                <a:ea typeface="+mn-ea"/>
                <a:cs typeface="+mn-cs"/>
              </a:rPr>
              <a:t>3</a:t>
            </a:r>
            <a:r>
              <a:rPr lang="ja-JP" altLang="ja-JP" sz="1100" dirty="0">
                <a:solidFill>
                  <a:schemeClr val="tx1"/>
                </a:solidFill>
                <a:latin typeface="+mn-lt"/>
                <a:ea typeface="+mn-ea"/>
                <a:cs typeface="+mn-cs"/>
              </a:rPr>
              <a:t>番目の</a:t>
            </a:r>
            <a:r>
              <a:rPr lang="ja-JP" altLang="ja-JP" sz="1100" dirty="0" smtClean="0">
                <a:solidFill>
                  <a:schemeClr val="tx1"/>
                </a:solidFill>
                <a:latin typeface="+mn-lt"/>
                <a:ea typeface="+mn-ea"/>
                <a:cs typeface="+mn-cs"/>
              </a:rPr>
              <a:t>歯</a:t>
            </a:r>
            <a:r>
              <a:rPr lang="ja-JP" altLang="en-US" sz="1100" dirty="0" smtClean="0">
                <a:solidFill>
                  <a:schemeClr val="tx1"/>
                </a:solidFill>
                <a:latin typeface="+mn-lt"/>
                <a:ea typeface="+mn-ea"/>
                <a:cs typeface="+mn-cs"/>
              </a:rPr>
              <a:t>です。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a:p>
            <a:r>
              <a:rPr lang="ja-JP" altLang="ja-JP" sz="1100" dirty="0" smtClean="0">
                <a:solidFill>
                  <a:schemeClr val="tx1"/>
                </a:solidFill>
                <a:latin typeface="+mn-lt"/>
                <a:ea typeface="+mn-ea"/>
                <a:cs typeface="+mn-cs"/>
              </a:rPr>
              <a:t>この</a:t>
            </a:r>
            <a:r>
              <a:rPr lang="ja-JP" altLang="ja-JP" sz="1100" dirty="0">
                <a:solidFill>
                  <a:schemeClr val="tx1"/>
                </a:solidFill>
                <a:latin typeface="+mn-lt"/>
                <a:ea typeface="+mn-ea"/>
                <a:cs typeface="+mn-cs"/>
              </a:rPr>
              <a:t>歯は，「糸切り歯」，「犬歯」といいます．犬は食べる時に，噛んでません．引きちぎっています．</a:t>
            </a:r>
          </a:p>
          <a:p>
            <a:r>
              <a:rPr lang="ja-JP" altLang="ja-JP" sz="1100" dirty="0">
                <a:solidFill>
                  <a:schemeClr val="tx1"/>
                </a:solidFill>
                <a:latin typeface="+mn-lt"/>
                <a:ea typeface="+mn-ea"/>
                <a:cs typeface="+mn-cs"/>
              </a:rPr>
              <a:t>とがった歯は引きちぎるための歯なので，「犬歯」と言います．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24</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601435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normAutofit/>
          </a:bodyPr>
          <a:lstStyle/>
          <a:p>
            <a:r>
              <a:rPr lang="ja-JP" altLang="ja-JP" sz="1100" dirty="0" smtClean="0">
                <a:solidFill>
                  <a:schemeClr val="tx1"/>
                </a:solidFill>
                <a:latin typeface="+mn-lt"/>
                <a:ea typeface="+mn-ea"/>
                <a:cs typeface="+mn-cs"/>
              </a:rPr>
              <a:t>前歯</a:t>
            </a:r>
            <a:r>
              <a:rPr lang="ja-JP" altLang="ja-JP" sz="1100" dirty="0">
                <a:solidFill>
                  <a:schemeClr val="tx1"/>
                </a:solidFill>
                <a:latin typeface="+mn-lt"/>
                <a:ea typeface="+mn-ea"/>
                <a:cs typeface="+mn-cs"/>
              </a:rPr>
              <a:t>で噛み切って，小さく切った食べ物は，奥歯で</a:t>
            </a:r>
            <a:r>
              <a:rPr lang="ja-JP" altLang="ja-JP" sz="1100" dirty="0" smtClean="0">
                <a:solidFill>
                  <a:schemeClr val="tx1"/>
                </a:solidFill>
                <a:latin typeface="+mn-lt"/>
                <a:ea typeface="+mn-ea"/>
                <a:cs typeface="+mn-cs"/>
              </a:rPr>
              <a:t>噛む</a:t>
            </a:r>
            <a:r>
              <a:rPr lang="ja-JP" altLang="en-US" sz="1100" dirty="0" smtClean="0">
                <a:solidFill>
                  <a:schemeClr val="tx1"/>
                </a:solidFill>
                <a:latin typeface="+mn-lt"/>
                <a:ea typeface="+mn-ea"/>
                <a:cs typeface="+mn-cs"/>
              </a:rPr>
              <a:t>のが正しい噛み方です。</a:t>
            </a:r>
            <a:endParaRPr lang="en-US" altLang="ja-JP" sz="1100" dirty="0" smtClean="0">
              <a:solidFill>
                <a:schemeClr val="tx1"/>
              </a:solidFill>
              <a:latin typeface="+mn-lt"/>
              <a:ea typeface="+mn-ea"/>
              <a:cs typeface="+mn-cs"/>
            </a:endParaRPr>
          </a:p>
          <a:p>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「奥歯」は，「臼歯」</a:t>
            </a:r>
            <a:r>
              <a:rPr lang="ja-JP" altLang="ja-JP" sz="1100" dirty="0" smtClean="0">
                <a:solidFill>
                  <a:schemeClr val="tx1"/>
                </a:solidFill>
                <a:latin typeface="+mn-lt"/>
                <a:ea typeface="+mn-ea"/>
                <a:cs typeface="+mn-cs"/>
              </a:rPr>
              <a:t>と</a:t>
            </a:r>
            <a:r>
              <a:rPr lang="ja-JP" altLang="en-US" sz="1100" dirty="0" smtClean="0">
                <a:solidFill>
                  <a:schemeClr val="tx1"/>
                </a:solidFill>
                <a:latin typeface="+mn-lt"/>
                <a:ea typeface="+mn-ea"/>
                <a:cs typeface="+mn-cs"/>
              </a:rPr>
              <a:t>言います。</a:t>
            </a:r>
            <a:endParaRPr lang="ja-JP" altLang="ja-JP" sz="1100" dirty="0">
              <a:solidFill>
                <a:schemeClr val="tx1"/>
              </a:solidFill>
              <a:latin typeface="+mn-lt"/>
              <a:ea typeface="+mn-ea"/>
              <a:cs typeface="+mn-cs"/>
            </a:endParaRP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en-US" sz="1100" dirty="0" smtClean="0">
                <a:solidFill>
                  <a:schemeClr val="tx1"/>
                </a:solidFill>
                <a:latin typeface="+mn-lt"/>
                <a:ea typeface="+mn-ea"/>
                <a:cs typeface="+mn-cs"/>
              </a:rPr>
              <a:t>また　最終的に臼歯により細かくし、最後飲み込む動作に入りますが、その際、唾液が重要な働きを致します。</a:t>
            </a:r>
            <a:endParaRPr lang="en-US" altLang="ja-JP" sz="1100" dirty="0" smtClean="0">
              <a:solidFill>
                <a:schemeClr val="tx1"/>
              </a:solidFill>
              <a:latin typeface="+mn-lt"/>
              <a:ea typeface="+mn-ea"/>
              <a:cs typeface="+mn-cs"/>
            </a:endParaRPr>
          </a:p>
          <a:p>
            <a:r>
              <a:rPr lang="ja-JP" altLang="en-US" sz="1100" dirty="0" smtClean="0">
                <a:solidFill>
                  <a:schemeClr val="tx1"/>
                </a:solidFill>
                <a:latin typeface="+mn-lt"/>
                <a:ea typeface="+mn-ea"/>
                <a:cs typeface="+mn-cs"/>
              </a:rPr>
              <a:t>それは</a:t>
            </a:r>
            <a:r>
              <a:rPr lang="ja-JP" altLang="ja-JP" sz="1100" dirty="0" smtClean="0">
                <a:solidFill>
                  <a:schemeClr val="tx1"/>
                </a:solidFill>
                <a:latin typeface="+mn-lt"/>
                <a:ea typeface="+mn-ea"/>
                <a:cs typeface="+mn-cs"/>
              </a:rPr>
              <a:t>食べ物</a:t>
            </a:r>
            <a:r>
              <a:rPr lang="ja-JP" altLang="ja-JP" sz="1100" dirty="0">
                <a:solidFill>
                  <a:schemeClr val="tx1"/>
                </a:solidFill>
                <a:latin typeface="+mn-lt"/>
                <a:ea typeface="+mn-ea"/>
                <a:cs typeface="+mn-cs"/>
              </a:rPr>
              <a:t>が</a:t>
            </a:r>
            <a:r>
              <a:rPr lang="ja-JP" altLang="ja-JP" sz="1100" dirty="0" smtClean="0">
                <a:solidFill>
                  <a:schemeClr val="tx1"/>
                </a:solidFill>
                <a:latin typeface="+mn-lt"/>
                <a:ea typeface="+mn-ea"/>
                <a:cs typeface="+mn-cs"/>
              </a:rPr>
              <a:t>飲み込みやすく</a:t>
            </a:r>
            <a:r>
              <a:rPr lang="ja-JP" altLang="en-US" sz="1100" dirty="0" smtClean="0">
                <a:solidFill>
                  <a:schemeClr val="tx1"/>
                </a:solidFill>
                <a:latin typeface="+mn-lt"/>
                <a:ea typeface="+mn-ea"/>
                <a:cs typeface="+mn-cs"/>
              </a:rPr>
              <a:t>する働きがあります。</a:t>
            </a:r>
            <a:endParaRPr lang="en-US" altLang="ja-JP" sz="1100" dirty="0" smtClean="0">
              <a:solidFill>
                <a:schemeClr val="tx1"/>
              </a:solidFill>
              <a:latin typeface="+mn-lt"/>
              <a:ea typeface="+mn-ea"/>
              <a:cs typeface="+mn-cs"/>
            </a:endParaRPr>
          </a:p>
          <a:p>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25</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2768990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みなさん</a:t>
            </a:r>
            <a:r>
              <a:rPr lang="ja-JP" altLang="ja-JP" sz="1100" dirty="0">
                <a:solidFill>
                  <a:schemeClr val="tx1"/>
                </a:solidFill>
                <a:latin typeface="+mn-lt"/>
                <a:ea typeface="+mn-ea"/>
                <a:cs typeface="+mn-cs"/>
              </a:rPr>
              <a:t>は，知ってますか，この言葉？</a:t>
            </a:r>
          </a:p>
          <a:p>
            <a:r>
              <a:rPr lang="ja-JP" altLang="ja-JP" sz="1100" dirty="0">
                <a:solidFill>
                  <a:schemeClr val="tx1"/>
                </a:solidFill>
                <a:latin typeface="+mn-lt"/>
                <a:ea typeface="+mn-ea"/>
                <a:cs typeface="+mn-cs"/>
              </a:rPr>
              <a:t>〈図示〉「ひみこのはがいいぜ」と読みます．</a:t>
            </a:r>
          </a:p>
          <a:p>
            <a:r>
              <a:rPr lang="ja-JP" altLang="en-US" sz="1100" dirty="0" smtClean="0">
                <a:solidFill>
                  <a:schemeClr val="tx1"/>
                </a:solidFill>
                <a:latin typeface="+mn-lt"/>
                <a:ea typeface="+mn-ea"/>
                <a:cs typeface="+mn-cs"/>
              </a:rPr>
              <a:t>皆さんご存知の</a:t>
            </a:r>
            <a:r>
              <a:rPr lang="ja-JP" altLang="ja-JP" sz="1100" dirty="0" smtClean="0">
                <a:solidFill>
                  <a:schemeClr val="tx1"/>
                </a:solidFill>
                <a:latin typeface="+mn-lt"/>
                <a:ea typeface="+mn-ea"/>
                <a:cs typeface="+mn-cs"/>
              </a:rPr>
              <a:t>卑弥呼</a:t>
            </a:r>
            <a:r>
              <a:rPr lang="ja-JP" altLang="ja-JP" sz="1100" dirty="0">
                <a:solidFill>
                  <a:schemeClr val="tx1"/>
                </a:solidFill>
                <a:latin typeface="+mn-lt"/>
                <a:ea typeface="+mn-ea"/>
                <a:cs typeface="+mn-cs"/>
              </a:rPr>
              <a:t>という人は，今から</a:t>
            </a:r>
            <a:r>
              <a:rPr lang="en-US" altLang="ja-JP" sz="1100" dirty="0">
                <a:solidFill>
                  <a:schemeClr val="tx1"/>
                </a:solidFill>
                <a:latin typeface="+mn-lt"/>
                <a:ea typeface="+mn-ea"/>
                <a:cs typeface="+mn-cs"/>
              </a:rPr>
              <a:t>1800</a:t>
            </a:r>
            <a:r>
              <a:rPr lang="ja-JP" altLang="ja-JP" sz="1100" dirty="0">
                <a:solidFill>
                  <a:schemeClr val="tx1"/>
                </a:solidFill>
                <a:latin typeface="+mn-lt"/>
                <a:ea typeface="+mn-ea"/>
                <a:cs typeface="+mn-cs"/>
              </a:rPr>
              <a:t>年くらい前の，昔の人で，中国の古い記録に載っている日本</a:t>
            </a:r>
            <a:r>
              <a:rPr lang="ja-JP" altLang="ja-JP" sz="1100" dirty="0" smtClean="0">
                <a:solidFill>
                  <a:schemeClr val="tx1"/>
                </a:solidFill>
                <a:latin typeface="+mn-lt"/>
                <a:ea typeface="+mn-ea"/>
                <a:cs typeface="+mn-cs"/>
              </a:rPr>
              <a:t>の</a:t>
            </a:r>
            <a:r>
              <a:rPr lang="ja-JP" altLang="en-US" sz="1100" dirty="0" smtClean="0">
                <a:solidFill>
                  <a:schemeClr val="tx1"/>
                </a:solidFill>
                <a:latin typeface="+mn-lt"/>
                <a:ea typeface="+mn-ea"/>
                <a:cs typeface="+mn-cs"/>
              </a:rPr>
              <a:t>女王です。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この頃と今では，１回の食事，こんなにも噛む回数が</a:t>
            </a:r>
            <a:r>
              <a:rPr lang="ja-JP" altLang="ja-JP" sz="1100" dirty="0" smtClean="0">
                <a:solidFill>
                  <a:schemeClr val="tx1"/>
                </a:solidFill>
                <a:latin typeface="+mn-lt"/>
                <a:ea typeface="+mn-ea"/>
                <a:cs typeface="+mn-cs"/>
              </a:rPr>
              <a:t>，</a:t>
            </a:r>
            <a:r>
              <a:rPr lang="ja-JP" altLang="en-US" sz="1100" dirty="0" smtClean="0">
                <a:solidFill>
                  <a:schemeClr val="tx1"/>
                </a:solidFill>
                <a:latin typeface="+mn-lt"/>
                <a:ea typeface="+mn-ea"/>
                <a:cs typeface="+mn-cs"/>
              </a:rPr>
              <a:t>違います。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a:p>
            <a:endParaRPr lang="en-US" altLang="ja-JP" sz="1100" dirty="0" smtClean="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26</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3156146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スライド イメージ プレースホルダ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ja-JP" sz="1100" dirty="0" smtClean="0">
                <a:solidFill>
                  <a:schemeClr val="tx1"/>
                </a:solidFill>
                <a:latin typeface="+mn-lt"/>
                <a:ea typeface="+mn-ea"/>
                <a:cs typeface="+mn-cs"/>
              </a:rPr>
              <a:t>では</a:t>
            </a:r>
            <a:r>
              <a:rPr lang="ja-JP" altLang="ja-JP" sz="1100" dirty="0">
                <a:solidFill>
                  <a:schemeClr val="tx1"/>
                </a:solidFill>
                <a:latin typeface="+mn-lt"/>
                <a:ea typeface="+mn-ea"/>
                <a:cs typeface="+mn-cs"/>
              </a:rPr>
              <a:t>，よく噛むことの８つの良い点を，</a:t>
            </a:r>
            <a:r>
              <a:rPr lang="ja-JP" altLang="ja-JP" sz="1100" dirty="0" smtClean="0">
                <a:solidFill>
                  <a:schemeClr val="tx1"/>
                </a:solidFill>
                <a:latin typeface="+mn-lt"/>
                <a:ea typeface="+mn-ea"/>
                <a:cs typeface="+mn-cs"/>
              </a:rPr>
              <a:t>順に</a:t>
            </a:r>
            <a:r>
              <a:rPr lang="ja-JP" altLang="en-US" sz="1100" dirty="0" smtClean="0">
                <a:solidFill>
                  <a:schemeClr val="tx1"/>
                </a:solidFill>
                <a:latin typeface="+mn-lt"/>
                <a:ea typeface="+mn-ea"/>
                <a:cs typeface="+mn-cs"/>
              </a:rPr>
              <a:t>説明致します。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１つ目は，「ひみこのはがいいぜ」の「ひ」です．「ひ」は，「肥満をふせぐ」，の「ひ」です．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p:txBody>
      </p:sp>
      <p:sp>
        <p:nvSpPr>
          <p:cNvPr id="25603"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a:solidFill>
                  <a:schemeClr val="tx1"/>
                </a:solidFill>
                <a:latin typeface="Calibri" pitchFamily="34" charset="0"/>
                <a:ea typeface="ＭＳ Ｐゴシック" pitchFamily="50" charset="-128"/>
              </a:defRPr>
            </a:lvl1pPr>
            <a:lvl2pPr marL="709803" indent="-273001">
              <a:defRPr kumimoji="1">
                <a:solidFill>
                  <a:schemeClr val="tx1"/>
                </a:solidFill>
                <a:latin typeface="Calibri" pitchFamily="34" charset="0"/>
                <a:ea typeface="ＭＳ Ｐゴシック" pitchFamily="50" charset="-128"/>
              </a:defRPr>
            </a:lvl2pPr>
            <a:lvl3pPr marL="1092005" indent="-218401">
              <a:defRPr kumimoji="1">
                <a:solidFill>
                  <a:schemeClr val="tx1"/>
                </a:solidFill>
                <a:latin typeface="Calibri" pitchFamily="34" charset="0"/>
                <a:ea typeface="ＭＳ Ｐゴシック" pitchFamily="50" charset="-128"/>
              </a:defRPr>
            </a:lvl3pPr>
            <a:lvl4pPr marL="1528806" indent="-218401">
              <a:defRPr kumimoji="1">
                <a:solidFill>
                  <a:schemeClr val="tx1"/>
                </a:solidFill>
                <a:latin typeface="Calibri" pitchFamily="34" charset="0"/>
                <a:ea typeface="ＭＳ Ｐゴシック" pitchFamily="50" charset="-128"/>
              </a:defRPr>
            </a:lvl4pPr>
            <a:lvl5pPr marL="1965608" indent="-218401">
              <a:defRPr kumimoji="1">
                <a:solidFill>
                  <a:schemeClr val="tx1"/>
                </a:solidFill>
                <a:latin typeface="Calibri" pitchFamily="34" charset="0"/>
                <a:ea typeface="ＭＳ Ｐゴシック" pitchFamily="50" charset="-128"/>
              </a:defRPr>
            </a:lvl5pPr>
            <a:lvl6pPr marL="2402410" indent="-218401" fontAlgn="base">
              <a:spcBef>
                <a:spcPct val="0"/>
              </a:spcBef>
              <a:spcAft>
                <a:spcPct val="0"/>
              </a:spcAft>
              <a:defRPr kumimoji="1">
                <a:solidFill>
                  <a:schemeClr val="tx1"/>
                </a:solidFill>
                <a:latin typeface="Calibri" pitchFamily="34" charset="0"/>
                <a:ea typeface="ＭＳ Ｐゴシック" pitchFamily="50" charset="-128"/>
              </a:defRPr>
            </a:lvl6pPr>
            <a:lvl7pPr marL="2839211" indent="-218401" fontAlgn="base">
              <a:spcBef>
                <a:spcPct val="0"/>
              </a:spcBef>
              <a:spcAft>
                <a:spcPct val="0"/>
              </a:spcAft>
              <a:defRPr kumimoji="1">
                <a:solidFill>
                  <a:schemeClr val="tx1"/>
                </a:solidFill>
                <a:latin typeface="Calibri" pitchFamily="34" charset="0"/>
                <a:ea typeface="ＭＳ Ｐゴシック" pitchFamily="50" charset="-128"/>
              </a:defRPr>
            </a:lvl7pPr>
            <a:lvl8pPr marL="3276013" indent="-218401" fontAlgn="base">
              <a:spcBef>
                <a:spcPct val="0"/>
              </a:spcBef>
              <a:spcAft>
                <a:spcPct val="0"/>
              </a:spcAft>
              <a:defRPr kumimoji="1">
                <a:solidFill>
                  <a:schemeClr val="tx1"/>
                </a:solidFill>
                <a:latin typeface="Calibri" pitchFamily="34" charset="0"/>
                <a:ea typeface="ＭＳ Ｐゴシック" pitchFamily="50" charset="-128"/>
              </a:defRPr>
            </a:lvl8pPr>
            <a:lvl9pPr marL="3712816" indent="-218401" fontAlgn="base">
              <a:spcBef>
                <a:spcPct val="0"/>
              </a:spcBef>
              <a:spcAft>
                <a:spcPct val="0"/>
              </a:spcAft>
              <a:defRPr kumimoji="1">
                <a:solidFill>
                  <a:schemeClr val="tx1"/>
                </a:solidFill>
                <a:latin typeface="Calibri" pitchFamily="34" charset="0"/>
                <a:ea typeface="ＭＳ Ｐゴシック" pitchFamily="50" charset="-128"/>
              </a:defRPr>
            </a:lvl9pPr>
          </a:lstStyle>
          <a:p>
            <a:fld id="{55E7A679-C7E8-47D0-B720-CACA6F6DD298}" type="slidenum">
              <a:rPr lang="ja-JP" altLang="en-US">
                <a:solidFill>
                  <a:prstClr val="black"/>
                </a:solidFill>
              </a:rPr>
              <a:pPr/>
              <a:t>27</a:t>
            </a:fld>
            <a:endParaRPr lang="en-US" altLang="ja-JP">
              <a:solidFill>
                <a:prstClr val="black"/>
              </a:solidFill>
            </a:endParaRPr>
          </a:p>
        </p:txBody>
      </p:sp>
      <p:sp>
        <p:nvSpPr>
          <p:cNvPr id="2" name="ヘッダー プレースホルダー 1"/>
          <p:cNvSpPr>
            <a:spLocks noGrp="1"/>
          </p:cNvSpPr>
          <p:nvPr>
            <p:ph type="hdr" sz="quarter" idx="10"/>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20842845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２つ目</a:t>
            </a:r>
            <a:r>
              <a:rPr lang="ja-JP" altLang="ja-JP" sz="1100" dirty="0">
                <a:solidFill>
                  <a:schemeClr val="tx1"/>
                </a:solidFill>
                <a:latin typeface="+mn-lt"/>
                <a:ea typeface="+mn-ea"/>
                <a:cs typeface="+mn-cs"/>
              </a:rPr>
              <a:t>は，「ひみこのはがいいぜ」の「み」です．「み」は，「味覚の発達」の「み」です．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en-US" sz="1100" dirty="0" smtClean="0">
                <a:solidFill>
                  <a:schemeClr val="tx1"/>
                </a:solidFill>
                <a:latin typeface="+mn-lt"/>
                <a:ea typeface="+mn-ea"/>
                <a:cs typeface="+mn-cs"/>
              </a:rPr>
              <a:t>よく噛むことによって、</a:t>
            </a:r>
            <a:r>
              <a:rPr lang="ja-JP" altLang="ja-JP" sz="1100" dirty="0" smtClean="0">
                <a:solidFill>
                  <a:schemeClr val="tx1"/>
                </a:solidFill>
                <a:latin typeface="+mn-lt"/>
                <a:ea typeface="+mn-ea"/>
                <a:cs typeface="+mn-cs"/>
              </a:rPr>
              <a:t>細かい</a:t>
            </a:r>
            <a:r>
              <a:rPr lang="ja-JP" altLang="ja-JP" sz="1100" dirty="0">
                <a:solidFill>
                  <a:schemeClr val="tx1"/>
                </a:solidFill>
                <a:latin typeface="+mn-lt"/>
                <a:ea typeface="+mn-ea"/>
                <a:cs typeface="+mn-cs"/>
              </a:rPr>
              <a:t>味の違いが分かるようになる</a:t>
            </a:r>
            <a:r>
              <a:rPr lang="ja-JP" altLang="ja-JP" sz="1100" dirty="0" smtClean="0">
                <a:solidFill>
                  <a:schemeClr val="tx1"/>
                </a:solidFill>
                <a:latin typeface="+mn-lt"/>
                <a:ea typeface="+mn-ea"/>
                <a:cs typeface="+mn-cs"/>
              </a:rPr>
              <a:t>と</a:t>
            </a:r>
            <a:r>
              <a:rPr lang="ja-JP" altLang="en-US" sz="1100" dirty="0" smtClean="0">
                <a:solidFill>
                  <a:schemeClr val="tx1"/>
                </a:solidFill>
                <a:latin typeface="+mn-lt"/>
                <a:ea typeface="+mn-ea"/>
                <a:cs typeface="+mn-cs"/>
              </a:rPr>
              <a:t>いう意味です。</a:t>
            </a:r>
            <a:endParaRPr lang="en-US" altLang="ja-JP" sz="1100" dirty="0" smtClean="0">
              <a:solidFill>
                <a:schemeClr val="tx1"/>
              </a:solidFill>
              <a:latin typeface="+mn-lt"/>
              <a:ea typeface="+mn-ea"/>
              <a:cs typeface="+mn-cs"/>
            </a:endParaRPr>
          </a:p>
          <a:p>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よく噛むと，食べ物から，いろいろな味</a:t>
            </a:r>
            <a:r>
              <a:rPr lang="ja-JP" altLang="ja-JP" sz="1100" dirty="0" smtClean="0">
                <a:solidFill>
                  <a:schemeClr val="tx1"/>
                </a:solidFill>
                <a:latin typeface="+mn-lt"/>
                <a:ea typeface="+mn-ea"/>
                <a:cs typeface="+mn-cs"/>
              </a:rPr>
              <a:t>が</a:t>
            </a:r>
            <a:r>
              <a:rPr lang="ja-JP" altLang="en-US" sz="1100" dirty="0" smtClean="0">
                <a:solidFill>
                  <a:schemeClr val="tx1"/>
                </a:solidFill>
                <a:latin typeface="+mn-lt"/>
                <a:ea typeface="+mn-ea"/>
                <a:cs typeface="+mn-cs"/>
              </a:rPr>
              <a:t>出ることにより</a:t>
            </a:r>
            <a:r>
              <a:rPr lang="ja-JP" altLang="ja-JP" sz="1100" dirty="0" smtClean="0">
                <a:solidFill>
                  <a:schemeClr val="tx1"/>
                </a:solidFill>
                <a:latin typeface="+mn-lt"/>
                <a:ea typeface="+mn-ea"/>
                <a:cs typeface="+mn-cs"/>
              </a:rPr>
              <a:t>，</a:t>
            </a:r>
            <a:r>
              <a:rPr lang="ja-JP" altLang="ja-JP" sz="1100" dirty="0">
                <a:solidFill>
                  <a:schemeClr val="tx1"/>
                </a:solidFill>
                <a:latin typeface="+mn-lt"/>
                <a:ea typeface="+mn-ea"/>
                <a:cs typeface="+mn-cs"/>
              </a:rPr>
              <a:t>食べ物</a:t>
            </a:r>
            <a:r>
              <a:rPr lang="ja-JP" altLang="ja-JP" sz="1100" dirty="0" smtClean="0">
                <a:solidFill>
                  <a:schemeClr val="tx1"/>
                </a:solidFill>
                <a:latin typeface="+mn-lt"/>
                <a:ea typeface="+mn-ea"/>
                <a:cs typeface="+mn-cs"/>
              </a:rPr>
              <a:t>の</a:t>
            </a:r>
            <a:r>
              <a:rPr lang="ja-JP" altLang="en-US" sz="1100" dirty="0" smtClean="0">
                <a:solidFill>
                  <a:schemeClr val="tx1"/>
                </a:solidFill>
                <a:latin typeface="+mn-lt"/>
                <a:ea typeface="+mn-ea"/>
                <a:cs typeface="+mn-cs"/>
              </a:rPr>
              <a:t>本体の味が分かります。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28</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38485191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３つ目</a:t>
            </a:r>
            <a:r>
              <a:rPr lang="ja-JP" altLang="ja-JP" sz="1100" dirty="0">
                <a:solidFill>
                  <a:schemeClr val="tx1"/>
                </a:solidFill>
                <a:latin typeface="+mn-lt"/>
                <a:ea typeface="+mn-ea"/>
                <a:cs typeface="+mn-cs"/>
              </a:rPr>
              <a:t>は，「ひみこのはがいいぜ」の「こ」です．「こ」は，｢言葉の発音がはっきりする｣の「こ」です．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よく噛むと，口を動かす筋肉が発達して，口をしっかり開けたり閉じたりできるよう</a:t>
            </a:r>
            <a:r>
              <a:rPr lang="ja-JP" altLang="ja-JP" sz="1100" dirty="0" smtClean="0">
                <a:solidFill>
                  <a:schemeClr val="tx1"/>
                </a:solidFill>
                <a:latin typeface="+mn-lt"/>
                <a:ea typeface="+mn-ea"/>
                <a:cs typeface="+mn-cs"/>
              </a:rPr>
              <a:t>になります</a:t>
            </a:r>
            <a:r>
              <a:rPr lang="ja-JP" altLang="ja-JP" sz="1100" dirty="0">
                <a:solidFill>
                  <a:schemeClr val="tx1"/>
                </a:solidFill>
                <a:latin typeface="+mn-lt"/>
                <a:ea typeface="+mn-ea"/>
                <a:cs typeface="+mn-cs"/>
              </a:rPr>
              <a:t>．</a:t>
            </a:r>
          </a:p>
          <a:p>
            <a:r>
              <a:rPr lang="ja-JP" altLang="ja-JP" sz="1100" dirty="0">
                <a:solidFill>
                  <a:schemeClr val="tx1"/>
                </a:solidFill>
                <a:latin typeface="+mn-lt"/>
                <a:ea typeface="+mn-ea"/>
                <a:cs typeface="+mn-cs"/>
              </a:rPr>
              <a:t>すると，話すときに，はっきりと言葉が言えるようになります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29</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3637273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 name="Shape 11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味にはどんな種類があるのでしょう</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（こちらからの発問で生徒に答えさせます）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（大体出たところで）</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苦味酸味以外に、甘味、塩味、うま味。</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これを「5基本味」と言います。　それぞれに何があるか考えてみましょう。</a:t>
            </a:r>
          </a:p>
        </p:txBody>
      </p:sp>
      <p:sp>
        <p:nvSpPr>
          <p:cNvPr id="113" name="Shape 11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3</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6364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４つ目</a:t>
            </a:r>
            <a:r>
              <a:rPr lang="ja-JP" altLang="ja-JP" sz="1100" dirty="0">
                <a:solidFill>
                  <a:schemeClr val="tx1"/>
                </a:solidFill>
                <a:latin typeface="+mn-lt"/>
                <a:ea typeface="+mn-ea"/>
                <a:cs typeface="+mn-cs"/>
              </a:rPr>
              <a:t>は，「ひみこのはがいいぜ」の「の」です．「の」は，「脳の発達」の「の」です．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よく噛む運動は，脳の働きを，活発にします．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smtClean="0">
                <a:solidFill>
                  <a:schemeClr val="tx1"/>
                </a:solidFill>
                <a:latin typeface="+mn-lt"/>
                <a:ea typeface="+mn-ea"/>
                <a:cs typeface="+mn-cs"/>
              </a:rPr>
              <a:t>お年寄り</a:t>
            </a:r>
            <a:r>
              <a:rPr lang="ja-JP" altLang="ja-JP" sz="1100" dirty="0">
                <a:solidFill>
                  <a:schemeClr val="tx1"/>
                </a:solidFill>
                <a:latin typeface="+mn-lt"/>
                <a:ea typeface="+mn-ea"/>
                <a:cs typeface="+mn-cs"/>
              </a:rPr>
              <a:t>の人で，認知症だった人が，入れ歯を入れて，噛めるようになったら，認知症が</a:t>
            </a:r>
            <a:r>
              <a:rPr lang="ja-JP" altLang="ja-JP" sz="1100" dirty="0" smtClean="0">
                <a:solidFill>
                  <a:schemeClr val="tx1"/>
                </a:solidFill>
                <a:latin typeface="+mn-lt"/>
                <a:ea typeface="+mn-ea"/>
                <a:cs typeface="+mn-cs"/>
              </a:rPr>
              <a:t>治った</a:t>
            </a:r>
            <a:r>
              <a:rPr lang="ja-JP" altLang="en-US" sz="1100" dirty="0" smtClean="0">
                <a:solidFill>
                  <a:schemeClr val="tx1"/>
                </a:solidFill>
                <a:latin typeface="+mn-lt"/>
                <a:ea typeface="+mn-ea"/>
                <a:cs typeface="+mn-cs"/>
              </a:rPr>
              <a:t>例もあります。</a:t>
            </a:r>
            <a:endParaRPr lang="ja-JP" altLang="ja-JP" sz="1100" dirty="0">
              <a:solidFill>
                <a:schemeClr val="tx1"/>
              </a:solidFill>
              <a:latin typeface="+mn-lt"/>
              <a:ea typeface="+mn-ea"/>
              <a:cs typeface="+mn-cs"/>
            </a:endParaRP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endParaRPr lang="en-US" altLang="ja-JP" sz="1100" dirty="0">
              <a:solidFill>
                <a:schemeClr val="tx1"/>
              </a:solidFill>
              <a:latin typeface="+mn-lt"/>
              <a:ea typeface="+mn-ea"/>
              <a:cs typeface="+mn-cs"/>
            </a:endParaRPr>
          </a:p>
          <a:p>
            <a:endParaRPr lang="ja-JP" altLang="ja-JP" sz="1100" dirty="0">
              <a:solidFill>
                <a:schemeClr val="tx1"/>
              </a:solidFill>
              <a:latin typeface="+mn-lt"/>
              <a:ea typeface="+mn-ea"/>
              <a:cs typeface="+mn-cs"/>
            </a:endParaRP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（みなさんの年齢で，大事なのは，＜図示＞記憶力をます物質が，脳の中でたくさんできると，記憶力が上がる，そうですよ．）</a:t>
            </a: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30</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888145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５つ目</a:t>
            </a:r>
            <a:r>
              <a:rPr lang="ja-JP" altLang="ja-JP" sz="1100" dirty="0">
                <a:solidFill>
                  <a:schemeClr val="tx1"/>
                </a:solidFill>
                <a:latin typeface="+mn-lt"/>
                <a:ea typeface="+mn-ea"/>
                <a:cs typeface="+mn-cs"/>
              </a:rPr>
              <a:t>は，「ひみこのはがいいぜ」の「は」です．「は」は，「歯の病気を防ぐ」の「は」です．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よく噛むと</a:t>
            </a:r>
            <a:r>
              <a:rPr lang="ja-JP" altLang="ja-JP" sz="1100" dirty="0" smtClean="0">
                <a:solidFill>
                  <a:schemeClr val="tx1"/>
                </a:solidFill>
                <a:latin typeface="+mn-lt"/>
                <a:ea typeface="+mn-ea"/>
                <a:cs typeface="+mn-cs"/>
              </a:rPr>
              <a:t>，</a:t>
            </a:r>
            <a:r>
              <a:rPr lang="ja-JP" altLang="en-US" sz="1100" dirty="0" smtClean="0">
                <a:solidFill>
                  <a:schemeClr val="tx1"/>
                </a:solidFill>
                <a:latin typeface="+mn-lt"/>
                <a:ea typeface="+mn-ea"/>
                <a:cs typeface="+mn-cs"/>
              </a:rPr>
              <a:t>唾液が分泌され、</a:t>
            </a:r>
            <a:r>
              <a:rPr lang="ja-JP" altLang="ja-JP" sz="1100" dirty="0" smtClean="0">
                <a:solidFill>
                  <a:schemeClr val="tx1"/>
                </a:solidFill>
                <a:latin typeface="+mn-lt"/>
                <a:ea typeface="+mn-ea"/>
                <a:cs typeface="+mn-cs"/>
              </a:rPr>
              <a:t>汚れ</a:t>
            </a:r>
            <a:r>
              <a:rPr lang="ja-JP" altLang="ja-JP" sz="1100" dirty="0">
                <a:solidFill>
                  <a:schemeClr val="tx1"/>
                </a:solidFill>
                <a:latin typeface="+mn-lt"/>
                <a:ea typeface="+mn-ea"/>
                <a:cs typeface="+mn-cs"/>
              </a:rPr>
              <a:t>が付きにくく</a:t>
            </a:r>
            <a:r>
              <a:rPr lang="ja-JP" altLang="ja-JP" sz="1100" dirty="0" smtClean="0">
                <a:solidFill>
                  <a:schemeClr val="tx1"/>
                </a:solidFill>
                <a:latin typeface="+mn-lt"/>
                <a:ea typeface="+mn-ea"/>
                <a:cs typeface="+mn-cs"/>
              </a:rPr>
              <a:t>なる</a:t>
            </a:r>
            <a:r>
              <a:rPr lang="ja-JP" altLang="en-US" sz="1100" dirty="0" smtClean="0">
                <a:solidFill>
                  <a:schemeClr val="tx1"/>
                </a:solidFill>
                <a:latin typeface="+mn-lt"/>
                <a:ea typeface="+mn-ea"/>
                <a:cs typeface="+mn-cs"/>
              </a:rPr>
              <a:t>ため</a:t>
            </a:r>
            <a:r>
              <a:rPr lang="ja-JP" altLang="ja-JP" sz="1100" dirty="0" smtClean="0">
                <a:solidFill>
                  <a:schemeClr val="tx1"/>
                </a:solidFill>
                <a:latin typeface="+mn-lt"/>
                <a:ea typeface="+mn-ea"/>
                <a:cs typeface="+mn-cs"/>
              </a:rPr>
              <a:t>，</a:t>
            </a:r>
            <a:r>
              <a:rPr lang="ja-JP" altLang="ja-JP" sz="1100" dirty="0">
                <a:solidFill>
                  <a:schemeClr val="tx1"/>
                </a:solidFill>
                <a:latin typeface="+mn-lt"/>
                <a:ea typeface="+mn-ea"/>
                <a:cs typeface="+mn-cs"/>
              </a:rPr>
              <a:t>むし歯の予防になります．</a:t>
            </a:r>
          </a:p>
          <a:p>
            <a:r>
              <a:rPr lang="ja-JP" altLang="ja-JP" sz="1100" dirty="0">
                <a:solidFill>
                  <a:schemeClr val="tx1"/>
                </a:solidFill>
                <a:latin typeface="+mn-lt"/>
                <a:ea typeface="+mn-ea"/>
                <a:cs typeface="+mn-cs"/>
              </a:rPr>
              <a:t>また，よく噛むと，歯ぐきの病気の予防にも，なります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31</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38798470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normAutofit/>
          </a:bodyPr>
          <a:lstStyle/>
          <a:p>
            <a:r>
              <a:rPr lang="ja-JP" altLang="ja-JP" sz="1100" dirty="0" smtClean="0">
                <a:solidFill>
                  <a:schemeClr val="tx1"/>
                </a:solidFill>
                <a:latin typeface="+mn-lt"/>
                <a:ea typeface="+mn-ea"/>
                <a:cs typeface="+mn-cs"/>
              </a:rPr>
              <a:t>噛む</a:t>
            </a:r>
            <a:r>
              <a:rPr lang="ja-JP" altLang="ja-JP" sz="1100" dirty="0">
                <a:solidFill>
                  <a:schemeClr val="tx1"/>
                </a:solidFill>
                <a:latin typeface="+mn-lt"/>
                <a:ea typeface="+mn-ea"/>
                <a:cs typeface="+mn-cs"/>
              </a:rPr>
              <a:t>ことはお口のトレーニングです．</a:t>
            </a:r>
          </a:p>
          <a:p>
            <a:r>
              <a:rPr lang="ja-JP" altLang="ja-JP" sz="1100" dirty="0">
                <a:solidFill>
                  <a:schemeClr val="tx1"/>
                </a:solidFill>
                <a:latin typeface="+mn-lt"/>
                <a:ea typeface="+mn-ea"/>
                <a:cs typeface="+mn-cs"/>
              </a:rPr>
              <a:t>噛むためにお口の周りのいっぱいの筋肉を使います．</a:t>
            </a:r>
          </a:p>
          <a:p>
            <a:r>
              <a:rPr lang="ja-JP" altLang="ja-JP" sz="1100" dirty="0">
                <a:solidFill>
                  <a:schemeClr val="tx1"/>
                </a:solidFill>
                <a:latin typeface="+mn-lt"/>
                <a:ea typeface="+mn-ea"/>
                <a:cs typeface="+mn-cs"/>
              </a:rPr>
              <a:t>人間の体にはいっぱい筋肉があります．口の周り，唇の周り，ほっぺた，ベロにも筋肉があります．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（人間の体にはいっぱい筋肉があります．口の周りも，唇の周りには「口輪筋」という筋肉，ほっぺたには「頬筋」，ベロにも「舌筋」という舌の筋肉があります．）</a:t>
            </a:r>
          </a:p>
          <a:p>
            <a:r>
              <a:rPr lang="ja-JP" altLang="ja-JP" sz="1100" dirty="0">
                <a:solidFill>
                  <a:schemeClr val="tx1"/>
                </a:solidFill>
                <a:latin typeface="+mn-lt"/>
                <a:ea typeface="+mn-ea"/>
                <a:cs typeface="+mn-cs"/>
              </a:rPr>
              <a:t>（この３つの筋肉（「頬筋」と「口輪筋」と「舌筋」）のバランスで，「歯並び」が決まります．）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それぞれの筋肉</a:t>
            </a:r>
            <a:r>
              <a:rPr lang="ja-JP" altLang="ja-JP" sz="1100" dirty="0" smtClean="0">
                <a:solidFill>
                  <a:schemeClr val="tx1"/>
                </a:solidFill>
                <a:latin typeface="+mn-lt"/>
                <a:ea typeface="+mn-ea"/>
                <a:cs typeface="+mn-cs"/>
              </a:rPr>
              <a:t>の</a:t>
            </a:r>
            <a:r>
              <a:rPr lang="ja-JP" altLang="en-US" sz="1100" dirty="0" smtClean="0">
                <a:solidFill>
                  <a:schemeClr val="tx1"/>
                </a:solidFill>
                <a:latin typeface="+mn-lt"/>
                <a:ea typeface="+mn-ea"/>
                <a:cs typeface="+mn-cs"/>
              </a:rPr>
              <a:t>バランスによって　</a:t>
            </a:r>
            <a:r>
              <a:rPr lang="ja-JP" altLang="ja-JP" sz="1100" dirty="0" smtClean="0">
                <a:solidFill>
                  <a:schemeClr val="tx1"/>
                </a:solidFill>
                <a:latin typeface="+mn-lt"/>
                <a:ea typeface="+mn-ea"/>
                <a:cs typeface="+mn-cs"/>
              </a:rPr>
              <a:t>歯</a:t>
            </a:r>
            <a:r>
              <a:rPr lang="ja-JP" altLang="ja-JP" sz="1100" dirty="0">
                <a:solidFill>
                  <a:schemeClr val="tx1"/>
                </a:solidFill>
                <a:latin typeface="+mn-lt"/>
                <a:ea typeface="+mn-ea"/>
                <a:cs typeface="+mn-cs"/>
              </a:rPr>
              <a:t>並びがきれいになるんです．</a:t>
            </a:r>
          </a:p>
          <a:p>
            <a:r>
              <a:rPr lang="ja-JP" altLang="ja-JP" sz="1100" dirty="0">
                <a:solidFill>
                  <a:schemeClr val="tx1"/>
                </a:solidFill>
                <a:latin typeface="+mn-lt"/>
                <a:ea typeface="+mn-ea"/>
                <a:cs typeface="+mn-cs"/>
              </a:rPr>
              <a:t>口の周りの筋肉はしっかりトレーニングしないといけません．そのトレーニングというのはしっかり噛むことです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32</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6259699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６つ目</a:t>
            </a:r>
            <a:r>
              <a:rPr lang="ja-JP" altLang="ja-JP" sz="1100" dirty="0">
                <a:solidFill>
                  <a:schemeClr val="tx1"/>
                </a:solidFill>
                <a:latin typeface="+mn-lt"/>
                <a:ea typeface="+mn-ea"/>
                <a:cs typeface="+mn-cs"/>
              </a:rPr>
              <a:t>は，「ひみこのはがいいぜ」の「が」です．「が」は，「がんを防ぐ」の「が」です．</a:t>
            </a:r>
          </a:p>
          <a:p>
            <a:r>
              <a:rPr lang="ja-JP" altLang="ja-JP" sz="1100" dirty="0" smtClean="0">
                <a:solidFill>
                  <a:schemeClr val="tx1"/>
                </a:solidFill>
                <a:latin typeface="+mn-lt"/>
                <a:ea typeface="+mn-ea"/>
                <a:cs typeface="+mn-cs"/>
              </a:rPr>
              <a:t>良く</a:t>
            </a:r>
            <a:r>
              <a:rPr lang="ja-JP" altLang="ja-JP" sz="1100" dirty="0">
                <a:solidFill>
                  <a:schemeClr val="tx1"/>
                </a:solidFill>
                <a:latin typeface="+mn-lt"/>
                <a:ea typeface="+mn-ea"/>
                <a:cs typeface="+mn-cs"/>
              </a:rPr>
              <a:t>噛んで，</a:t>
            </a:r>
            <a:r>
              <a:rPr lang="ja-JP" altLang="ja-JP" sz="1100" dirty="0" smtClean="0">
                <a:solidFill>
                  <a:schemeClr val="tx1"/>
                </a:solidFill>
                <a:latin typeface="+mn-lt"/>
                <a:ea typeface="+mn-ea"/>
                <a:cs typeface="+mn-cs"/>
              </a:rPr>
              <a:t>唾液</a:t>
            </a:r>
            <a:r>
              <a:rPr lang="ja-JP" altLang="en-US" sz="1100" dirty="0" smtClean="0">
                <a:solidFill>
                  <a:schemeClr val="tx1"/>
                </a:solidFill>
                <a:latin typeface="+mn-lt"/>
                <a:ea typeface="+mn-ea"/>
                <a:cs typeface="+mn-cs"/>
              </a:rPr>
              <a:t>の分泌亢進により　</a:t>
            </a:r>
            <a:r>
              <a:rPr lang="ja-JP" altLang="ja-JP" sz="1100" dirty="0" smtClean="0">
                <a:solidFill>
                  <a:schemeClr val="tx1"/>
                </a:solidFill>
                <a:latin typeface="+mn-lt"/>
                <a:ea typeface="+mn-ea"/>
                <a:cs typeface="+mn-cs"/>
              </a:rPr>
              <a:t>「</a:t>
            </a:r>
            <a:r>
              <a:rPr lang="ja-JP" altLang="ja-JP" sz="1100" dirty="0">
                <a:solidFill>
                  <a:schemeClr val="tx1"/>
                </a:solidFill>
                <a:latin typeface="+mn-lt"/>
                <a:ea typeface="+mn-ea"/>
                <a:cs typeface="+mn-cs"/>
              </a:rPr>
              <a:t>がん」という病気も，予防する事ができると言われています．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en-US" sz="1100" dirty="0" smtClean="0">
                <a:solidFill>
                  <a:schemeClr val="tx1"/>
                </a:solidFill>
                <a:latin typeface="+mn-lt"/>
                <a:ea typeface="+mn-ea"/>
                <a:cs typeface="+mn-cs"/>
              </a:rPr>
              <a:t>唾液中の免疫物質により</a:t>
            </a:r>
            <a:r>
              <a:rPr lang="ja-JP" altLang="ja-JP" sz="1100" dirty="0" smtClean="0">
                <a:solidFill>
                  <a:schemeClr val="tx1"/>
                </a:solidFill>
                <a:latin typeface="+mn-lt"/>
                <a:ea typeface="+mn-ea"/>
                <a:cs typeface="+mn-cs"/>
              </a:rPr>
              <a:t>がん</a:t>
            </a:r>
            <a:r>
              <a:rPr lang="ja-JP" altLang="ja-JP" sz="1100" dirty="0">
                <a:solidFill>
                  <a:schemeClr val="tx1"/>
                </a:solidFill>
                <a:latin typeface="+mn-lt"/>
                <a:ea typeface="+mn-ea"/>
                <a:cs typeface="+mn-cs"/>
              </a:rPr>
              <a:t>を起こす作用を，消す働きがあります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33</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21567150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７つ目</a:t>
            </a:r>
            <a:r>
              <a:rPr lang="ja-JP" altLang="ja-JP" sz="1100" dirty="0">
                <a:solidFill>
                  <a:schemeClr val="tx1"/>
                </a:solidFill>
                <a:latin typeface="+mn-lt"/>
                <a:ea typeface="+mn-ea"/>
                <a:cs typeface="+mn-cs"/>
              </a:rPr>
              <a:t>は，「ひみこのはがいいぜ」の「い」です．「い」は，「胃腸の働きを良くする」の「い」です．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よく噛めば，唾液の</a:t>
            </a:r>
            <a:r>
              <a:rPr lang="ja-JP" altLang="ja-JP" sz="1100" dirty="0" smtClean="0">
                <a:solidFill>
                  <a:schemeClr val="tx1"/>
                </a:solidFill>
                <a:latin typeface="+mn-lt"/>
                <a:ea typeface="+mn-ea"/>
                <a:cs typeface="+mn-cs"/>
              </a:rPr>
              <a:t>中</a:t>
            </a:r>
            <a:r>
              <a:rPr lang="ja-JP" altLang="en-US" sz="1100" dirty="0" smtClean="0">
                <a:solidFill>
                  <a:schemeClr val="tx1"/>
                </a:solidFill>
                <a:latin typeface="+mn-lt"/>
                <a:ea typeface="+mn-ea"/>
                <a:cs typeface="+mn-cs"/>
              </a:rPr>
              <a:t>の消化酵素分泌亢進によって</a:t>
            </a:r>
            <a:r>
              <a:rPr lang="ja-JP" altLang="ja-JP" sz="1100" dirty="0" smtClean="0">
                <a:solidFill>
                  <a:schemeClr val="tx1"/>
                </a:solidFill>
                <a:latin typeface="+mn-lt"/>
                <a:ea typeface="+mn-ea"/>
                <a:cs typeface="+mn-cs"/>
              </a:rPr>
              <a:t>，</a:t>
            </a:r>
            <a:r>
              <a:rPr lang="ja-JP" altLang="en-US" sz="1100" dirty="0" smtClean="0">
                <a:solidFill>
                  <a:schemeClr val="tx1"/>
                </a:solidFill>
                <a:latin typeface="+mn-lt"/>
                <a:ea typeface="+mn-ea"/>
                <a:cs typeface="+mn-cs"/>
              </a:rPr>
              <a:t>胃腸の働きを促進致します。</a:t>
            </a:r>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34</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2851633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ja-JP" sz="1100" dirty="0" smtClean="0">
                <a:solidFill>
                  <a:schemeClr val="tx1"/>
                </a:solidFill>
                <a:latin typeface="+mn-lt"/>
                <a:ea typeface="+mn-ea"/>
                <a:cs typeface="+mn-cs"/>
              </a:rPr>
              <a:t>８つ目</a:t>
            </a:r>
            <a:r>
              <a:rPr lang="ja-JP" altLang="ja-JP" sz="1100" dirty="0">
                <a:solidFill>
                  <a:schemeClr val="tx1"/>
                </a:solidFill>
                <a:latin typeface="+mn-lt"/>
                <a:ea typeface="+mn-ea"/>
                <a:cs typeface="+mn-cs"/>
              </a:rPr>
              <a:t>，最後は，「ひみこのはがいいぜ」の「ぜ」です．「ぜ」は，「全身の体力向上と，全力投球」の「ぜ」です．</a:t>
            </a:r>
          </a:p>
          <a:p>
            <a:r>
              <a:rPr lang="en-US" altLang="ja-JP" sz="1100" dirty="0">
                <a:solidFill>
                  <a:schemeClr val="tx1"/>
                </a:solidFill>
                <a:latin typeface="+mn-lt"/>
                <a:ea typeface="+mn-ea"/>
                <a:cs typeface="+mn-cs"/>
              </a:rPr>
              <a:t> </a:t>
            </a:r>
            <a:endParaRPr lang="ja-JP" altLang="ja-JP" sz="1100" dirty="0">
              <a:solidFill>
                <a:schemeClr val="tx1"/>
              </a:solidFill>
              <a:latin typeface="+mn-lt"/>
              <a:ea typeface="+mn-ea"/>
              <a:cs typeface="+mn-cs"/>
            </a:endParaRPr>
          </a:p>
          <a:p>
            <a:r>
              <a:rPr lang="ja-JP" altLang="ja-JP" sz="1100" dirty="0">
                <a:solidFill>
                  <a:schemeClr val="tx1"/>
                </a:solidFill>
                <a:latin typeface="+mn-lt"/>
                <a:ea typeface="+mn-ea"/>
                <a:cs typeface="+mn-cs"/>
              </a:rPr>
              <a:t>良く噛んで，歯がしっかりしていると，力をいれて噛みしめることが，できます．</a:t>
            </a:r>
          </a:p>
          <a:p>
            <a:r>
              <a:rPr lang="ja-JP" altLang="ja-JP" sz="1100" dirty="0">
                <a:solidFill>
                  <a:schemeClr val="tx1"/>
                </a:solidFill>
                <a:latin typeface="+mn-lt"/>
                <a:ea typeface="+mn-ea"/>
                <a:cs typeface="+mn-cs"/>
              </a:rPr>
              <a:t>すると，強い力を出せるようになります</a:t>
            </a:r>
            <a:r>
              <a:rPr lang="ja-JP" altLang="ja-JP" sz="1100" dirty="0" smtClean="0">
                <a:solidFill>
                  <a:schemeClr val="tx1"/>
                </a:solidFill>
                <a:latin typeface="+mn-lt"/>
                <a:ea typeface="+mn-ea"/>
                <a:cs typeface="+mn-cs"/>
              </a:rPr>
              <a:t>．</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35</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3503285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81000" y="685800"/>
            <a:ext cx="6096000" cy="3429000"/>
          </a:xfrm>
        </p:spPr>
      </p:sp>
      <p:sp>
        <p:nvSpPr>
          <p:cNvPr id="3" name="ノート プレースホルダー 2"/>
          <p:cNvSpPr>
            <a:spLocks noGrp="1"/>
          </p:cNvSpPr>
          <p:nvPr>
            <p:ph type="body" idx="1"/>
          </p:nvPr>
        </p:nvSpPr>
        <p:spPr/>
        <p:txBody>
          <a:bodyPr/>
          <a:lstStyle/>
          <a:p>
            <a:r>
              <a:rPr lang="ja-JP" altLang="en-US" sz="1100" dirty="0" smtClean="0">
                <a:solidFill>
                  <a:schemeClr val="tx1"/>
                </a:solidFill>
                <a:latin typeface="+mn-lt"/>
                <a:ea typeface="+mn-ea"/>
                <a:cs typeface="+mn-cs"/>
              </a:rPr>
              <a:t>このように噛む事により　それぞれの働きがあります。</a:t>
            </a:r>
            <a:endParaRPr lang="ja-JP" altLang="ja-JP" sz="1100" dirty="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pPr>
              <a:defRPr/>
            </a:pPr>
            <a:fld id="{8398B84A-AACA-4774-91BB-FB3E47807071}" type="slidenum">
              <a:rPr lang="ja-JP" altLang="en-US" smtClean="0">
                <a:solidFill>
                  <a:prstClr val="black"/>
                </a:solidFill>
              </a:rPr>
              <a:pPr>
                <a:defRPr/>
              </a:pPr>
              <a:t>36</a:t>
            </a:fld>
            <a:endParaRPr lang="ja-JP" altLang="en-US">
              <a:solidFill>
                <a:prstClr val="black"/>
              </a:solidFill>
            </a:endParaRPr>
          </a:p>
        </p:txBody>
      </p:sp>
      <p:sp>
        <p:nvSpPr>
          <p:cNvPr id="5" name="ヘッダー プレースホルダー 4"/>
          <p:cNvSpPr>
            <a:spLocks noGrp="1"/>
          </p:cNvSpPr>
          <p:nvPr>
            <p:ph type="hdr" sz="quarter" idx="11"/>
          </p:nvPr>
        </p:nvSpPr>
        <p:spPr/>
        <p:txBody>
          <a:bodyPr/>
          <a:lstStyle/>
          <a:p>
            <a:pPr>
              <a:defRPr/>
            </a:pPr>
            <a:r>
              <a:rPr lang="ja-JP" altLang="en-US" smtClean="0">
                <a:solidFill>
                  <a:prstClr val="black"/>
                </a:solidFill>
              </a:rPr>
              <a:t>噛みんぐ</a:t>
            </a:r>
            <a:r>
              <a:rPr lang="en-US" altLang="ja-JP" smtClean="0">
                <a:solidFill>
                  <a:prstClr val="black"/>
                </a:solidFill>
              </a:rPr>
              <a:t>30inCHIBA -</a:t>
            </a:r>
            <a:r>
              <a:rPr lang="ja-JP" altLang="en-US" smtClean="0">
                <a:solidFill>
                  <a:prstClr val="black"/>
                </a:solidFill>
              </a:rPr>
              <a:t>勝浦市立上野小学校（出前授業）</a:t>
            </a:r>
            <a:r>
              <a:rPr lang="en-US" altLang="ja-JP" smtClean="0">
                <a:solidFill>
                  <a:prstClr val="black"/>
                </a:solidFill>
              </a:rPr>
              <a:t>-</a:t>
            </a:r>
            <a:r>
              <a:rPr lang="ja-JP" altLang="en-US" smtClean="0">
                <a:solidFill>
                  <a:prstClr val="black"/>
                </a:solidFill>
              </a:rPr>
              <a:t>吉野敏明</a:t>
            </a:r>
            <a:endParaRPr lang="ja-JP" altLang="en-US">
              <a:solidFill>
                <a:prstClr val="black"/>
              </a:solidFill>
            </a:endParaRPr>
          </a:p>
        </p:txBody>
      </p:sp>
    </p:spTree>
    <p:extLst>
      <p:ext uri="{BB962C8B-B14F-4D97-AF65-F5344CB8AC3E}">
        <p14:creationId xmlns:p14="http://schemas.microsoft.com/office/powerpoint/2010/main" val="31561467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Shape 11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2" name="Shape 11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毎日　３０分たった1つの事を続ければ、勉強ができる様になったり、スポーツがうまく</a:t>
            </a:r>
            <a:r>
              <a:rPr lang="ja-JP" sz="1200" b="0" i="0" u="none" strike="noStrike" cap="none" dirty="0" smtClean="0">
                <a:solidFill>
                  <a:schemeClr val="dk1"/>
                </a:solidFill>
                <a:latin typeface="Calibri"/>
                <a:ea typeface="Calibri"/>
                <a:cs typeface="Calibri"/>
                <a:sym typeface="Calibri"/>
              </a:rPr>
              <a:t>なる方法</a:t>
            </a:r>
            <a:r>
              <a:rPr lang="ja-JP" altLang="en-US" sz="1200" b="0" i="0" u="none" strike="noStrike" cap="none" dirty="0" smtClean="0">
                <a:solidFill>
                  <a:schemeClr val="dk1"/>
                </a:solidFill>
                <a:latin typeface="Calibri"/>
                <a:ea typeface="Calibri"/>
                <a:cs typeface="Calibri"/>
                <a:sym typeface="Calibri"/>
              </a:rPr>
              <a:t>とは何でしょうか？</a:t>
            </a:r>
            <a:endParaRPr lang="ja-JP" sz="1200" b="0" i="0" u="none" strike="noStrike" cap="none" dirty="0">
              <a:solidFill>
                <a:schemeClr val="dk1"/>
              </a:solidFill>
              <a:latin typeface="Calibri"/>
              <a:ea typeface="Calibri"/>
              <a:cs typeface="Calibri"/>
              <a:sym typeface="Calibri"/>
            </a:endParaRPr>
          </a:p>
        </p:txBody>
      </p:sp>
      <p:sp>
        <p:nvSpPr>
          <p:cNvPr id="1193" name="Shape 11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37</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95071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Shape 1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2" name="Shape 120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答えは　朝ごはんを食べる　です。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そんなあたりまえの事が体にとってとても　大切なのです！！！</a:t>
            </a:r>
            <a:r>
              <a:rPr lang="ja-JP" sz="1200" b="0" i="0" u="none" strike="noStrike" cap="none" dirty="0" smtClean="0">
                <a:solidFill>
                  <a:schemeClr val="dk1"/>
                </a:solidFill>
                <a:latin typeface="Calibri"/>
                <a:ea typeface="Calibri"/>
                <a:cs typeface="Calibri"/>
                <a:sym typeface="Calibri"/>
              </a:rPr>
              <a:t>！</a:t>
            </a:r>
            <a:endParaRPr lang="en-US" altLang="ja-JP"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ja-JP" altLang="en-US" sz="1200" b="0" i="0" u="none" strike="noStrike" cap="none" dirty="0" smtClean="0">
                <a:solidFill>
                  <a:schemeClr val="dk1"/>
                </a:solidFill>
                <a:latin typeface="Calibri"/>
                <a:ea typeface="Calibri"/>
                <a:cs typeface="Calibri"/>
                <a:sym typeface="Calibri"/>
              </a:rPr>
              <a:t>しかし最近　朝食を摂ってない人が多くなっております。</a:t>
            </a:r>
            <a:endParaRPr lang="ja-JP" sz="1200" b="0" i="0" u="none" strike="noStrike" cap="none" dirty="0">
              <a:solidFill>
                <a:schemeClr val="dk1"/>
              </a:solidFill>
              <a:latin typeface="Calibri"/>
              <a:ea typeface="Calibri"/>
              <a:cs typeface="Calibri"/>
              <a:sym typeface="Calibri"/>
            </a:endParaRPr>
          </a:p>
        </p:txBody>
      </p:sp>
      <p:sp>
        <p:nvSpPr>
          <p:cNvPr id="1203" name="Shape 120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38</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56053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Shape 1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0" name="Shape 121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夜ごはんを食べ終えてから　朝ごはんまで半日以上の時間が経っております。</a:t>
            </a:r>
          </a:p>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つまり半日以上　絶食している事と同じです。</a:t>
            </a:r>
          </a:p>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さらに朝ごはんを食べないと、さらに５時間以上絶食が続く事になります！！</a:t>
            </a:r>
          </a:p>
        </p:txBody>
      </p:sp>
      <p:sp>
        <p:nvSpPr>
          <p:cNvPr id="1211" name="Shape 121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39</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83911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3" name="Shape 15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甘い食べ物と言えばお菓子！</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例えばこれ、私はチョコレートが好きです。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甘みの調味料は何といっても砂糖ですね。この摂取を少なくできればむし歯や成人病の予防にも繋がりますよ。</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チョコレートの原料であるカカオ豆は、かなり苦いものですが</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チョコレート自体の甘みは砂糖によるものです。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54" name="Shape 15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4</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62174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Shape 1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25" name="Shape 12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朝ごはんを毎日食べていると、どの科目もトップです。</a:t>
            </a:r>
          </a:p>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逆に朝ごはんを全く食べていないと　どの科目もビリです。</a:t>
            </a:r>
          </a:p>
        </p:txBody>
      </p:sp>
      <p:sp>
        <p:nvSpPr>
          <p:cNvPr id="1226" name="Shape 12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40</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743977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Shape 1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2" name="Shape 12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体力においても　朝ごはんを毎日食べている子どもと毎日食べてない子どもにも差が出ております。</a:t>
            </a:r>
          </a:p>
        </p:txBody>
      </p:sp>
      <p:sp>
        <p:nvSpPr>
          <p:cNvPr id="1243" name="Shape 124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41</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397557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朝食を摂取する事によって、肥満防止にもなります。</a:t>
            </a:r>
            <a:endParaRPr kumimoji="1" lang="ja-JP" altLang="en-US" dirty="0"/>
          </a:p>
        </p:txBody>
      </p:sp>
      <p:sp>
        <p:nvSpPr>
          <p:cNvPr id="4" name="スライド番号プレースホルダー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altLang="ja-JP" sz="1200" b="0" i="0" u="none" strike="noStrike" cap="none" smtClean="0">
                <a:solidFill>
                  <a:schemeClr val="dk1"/>
                </a:solidFill>
                <a:latin typeface="Calibri"/>
                <a:ea typeface="Calibri"/>
                <a:cs typeface="Calibri"/>
                <a:sym typeface="Calibri"/>
              </a:rPr>
              <a:t>42</a:t>
            </a:fld>
            <a:endParaRPr lang="ja-JP"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42884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Shape 12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58" name="Shape 125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altLang="en-US" sz="1200" b="0" i="0" u="none" strike="noStrike" cap="none" dirty="0" smtClean="0">
                <a:solidFill>
                  <a:schemeClr val="dk1"/>
                </a:solidFill>
                <a:latin typeface="Calibri"/>
                <a:ea typeface="Calibri"/>
                <a:cs typeface="Calibri"/>
                <a:sym typeface="Calibri"/>
              </a:rPr>
              <a:t>肥満児童の人数は、昭和５２年より平成１８年まで、１１歳、１４歳男女ともに増加傾向でありましたが、平成１８年食育増進基本計画を機に平成２３年まで男女ともに減少傾向となっております。</a:t>
            </a:r>
            <a:endParaRPr lang="en-US" altLang="ja-JP"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ja-JP" altLang="en-US" sz="1200" b="0" i="0" u="none" strike="noStrike" cap="none" dirty="0" smtClean="0">
                <a:solidFill>
                  <a:schemeClr val="dk1"/>
                </a:solidFill>
                <a:latin typeface="Calibri"/>
                <a:ea typeface="Calibri"/>
                <a:cs typeface="Calibri"/>
                <a:sym typeface="Calibri"/>
              </a:rPr>
              <a:t>この数値はダイエットの低年齢化も反映しているのではないかと思います。</a:t>
            </a:r>
            <a:endParaRPr lang="en-US" altLang="ja-JP"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ja-JP" altLang="en-US" sz="1200" b="0" i="0" u="none" strike="noStrike" cap="none" dirty="0" smtClean="0">
                <a:solidFill>
                  <a:schemeClr val="dk1"/>
                </a:solidFill>
                <a:latin typeface="Calibri"/>
                <a:ea typeface="Calibri"/>
                <a:cs typeface="Calibri"/>
                <a:sym typeface="Calibri"/>
              </a:rPr>
              <a:t>肥満傾向になる事も良くないですが、成長期の過度のダイエットは身体にとっては良くないです。</a:t>
            </a:r>
            <a:endParaRPr lang="en-US" altLang="ja-JP" sz="1200" b="0" i="0" u="none" strike="noStrike" cap="none" dirty="0" smtClean="0">
              <a:solidFill>
                <a:schemeClr val="dk1"/>
              </a:solidFill>
              <a:latin typeface="Calibri"/>
              <a:ea typeface="Calibri"/>
              <a:cs typeface="Calibri"/>
              <a:sym typeface="Calibri"/>
            </a:endParaRPr>
          </a:p>
        </p:txBody>
      </p:sp>
      <p:sp>
        <p:nvSpPr>
          <p:cNvPr id="1259" name="Shape 125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43</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879734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Shape 1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81" name="Shape 12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和食</a:t>
            </a:r>
            <a:r>
              <a:rPr lang="ja-JP" sz="1200" b="0" i="0" u="none" strike="noStrike" cap="none" dirty="0" smtClean="0">
                <a:solidFill>
                  <a:schemeClr val="dk1"/>
                </a:solidFill>
                <a:latin typeface="Calibri"/>
                <a:ea typeface="Calibri"/>
                <a:cs typeface="Calibri"/>
                <a:sym typeface="Calibri"/>
              </a:rPr>
              <a:t>と</a:t>
            </a:r>
            <a:r>
              <a:rPr lang="ja-JP" altLang="en-US" sz="1200" b="0" i="0" u="none" strike="noStrike" cap="none" dirty="0" smtClean="0">
                <a:solidFill>
                  <a:schemeClr val="dk1"/>
                </a:solidFill>
                <a:latin typeface="Calibri"/>
                <a:ea typeface="Calibri"/>
                <a:cs typeface="Calibri"/>
                <a:sym typeface="Calibri"/>
              </a:rPr>
              <a:t>は、</a:t>
            </a:r>
            <a:r>
              <a:rPr lang="ja-JP" sz="1200" b="0" i="0" u="none" strike="noStrike" cap="none" dirty="0" smtClean="0">
                <a:solidFill>
                  <a:schemeClr val="dk1"/>
                </a:solidFill>
                <a:latin typeface="Calibri"/>
                <a:ea typeface="Calibri"/>
                <a:cs typeface="Calibri"/>
                <a:sym typeface="Calibri"/>
              </a:rPr>
              <a:t>外国</a:t>
            </a:r>
            <a:r>
              <a:rPr lang="ja-JP" sz="1200" b="0" i="0" u="none" strike="noStrike" cap="none" dirty="0">
                <a:solidFill>
                  <a:schemeClr val="dk1"/>
                </a:solidFill>
                <a:latin typeface="Calibri"/>
                <a:ea typeface="Calibri"/>
                <a:cs typeface="Calibri"/>
                <a:sym typeface="Calibri"/>
              </a:rPr>
              <a:t>の食べ物に対する身近にある日本食のことですよね</a:t>
            </a:r>
            <a:r>
              <a:rPr lang="ja-JP" sz="1200" b="0" i="0" u="none" strike="noStrike" cap="none" dirty="0" smtClean="0">
                <a:solidFill>
                  <a:schemeClr val="dk1"/>
                </a:solidFill>
                <a:latin typeface="Calibri"/>
                <a:ea typeface="Calibri"/>
                <a:cs typeface="Calibri"/>
                <a:sym typeface="Calibri"/>
              </a:rPr>
              <a:t>。</a:t>
            </a:r>
            <a:endParaRPr lang="ja-JP" sz="1200" b="0" i="0" u="none" strike="noStrike" cap="none" dirty="0">
              <a:solidFill>
                <a:schemeClr val="dk1"/>
              </a:solidFill>
              <a:latin typeface="Calibri"/>
              <a:ea typeface="Calibri"/>
              <a:cs typeface="Calibri"/>
              <a:sym typeface="Calibri"/>
            </a:endParaRPr>
          </a:p>
        </p:txBody>
      </p:sp>
      <p:sp>
        <p:nvSpPr>
          <p:cNvPr id="1282" name="Shape 12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44</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0242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Shape 12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1" name="Shape 129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smtClean="0">
                <a:solidFill>
                  <a:schemeClr val="dk1"/>
                </a:solidFill>
                <a:latin typeface="Calibri"/>
                <a:ea typeface="Calibri"/>
                <a:cs typeface="Calibri"/>
                <a:sym typeface="Calibri"/>
              </a:rPr>
              <a:t>今</a:t>
            </a:r>
            <a:r>
              <a:rPr lang="ja-JP" sz="1200" b="0" i="0" u="none" strike="noStrike" cap="none" dirty="0">
                <a:solidFill>
                  <a:schemeClr val="dk1"/>
                </a:solidFill>
                <a:latin typeface="Calibri"/>
                <a:ea typeface="Calibri"/>
                <a:cs typeface="Calibri"/>
                <a:sym typeface="Calibri"/>
              </a:rPr>
              <a:t>、和食は世界の人たちの注目を浴びており、ユネスコ無形文化遺産になりました。</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和食といえば何を思い出しますか。</a:t>
            </a:r>
          </a:p>
        </p:txBody>
      </p:sp>
      <p:sp>
        <p:nvSpPr>
          <p:cNvPr id="1292" name="Shape 129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45</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7107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9"/>
        <p:cNvGrpSpPr/>
        <p:nvPr/>
      </p:nvGrpSpPr>
      <p:grpSpPr>
        <a:xfrm>
          <a:off x="0" y="0"/>
          <a:ext cx="0" cy="0"/>
          <a:chOff x="0" y="0"/>
          <a:chExt cx="0" cy="0"/>
        </a:xfrm>
      </p:grpSpPr>
      <p:sp>
        <p:nvSpPr>
          <p:cNvPr id="1300" name="Shape 13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01" name="Shape 130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日本の料理・食文化の総称として「和食」という言葉があります。この言葉は、狭義には料理をさし、広義には日本の伝統的食文化全体を表します。</a:t>
            </a:r>
          </a:p>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外国の人々に何が好きかと尋ねると、すしに続いてラーメンと答える人が非常に多くいます。ラーメンが日本の食を代表する料理であるか、和食であるかという論議もあるでしょうが、日本の食文化、和食のすばらしさを世界に伝える努力が求められています。</a:t>
            </a:r>
          </a:p>
        </p:txBody>
      </p:sp>
      <p:sp>
        <p:nvSpPr>
          <p:cNvPr id="1302" name="Shape 130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46</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883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Shape 13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14" name="Shape 13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平成２５年１２月にお和食がユネスコ無形文化遺産に登録されました。この登録を目指した目的のひとつに国民一人一人が「和食」文化について認識を深め、次の世代に日本全国の「和食」文化を維持・継承していくことがあります。我が国には、ご覧の特徴をもつ食文化があり、諸外国からも高い評価を受けています。</a:t>
            </a:r>
          </a:p>
        </p:txBody>
      </p:sp>
      <p:sp>
        <p:nvSpPr>
          <p:cNvPr id="1315" name="Shape 13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47</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016475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4"/>
        <p:cNvGrpSpPr/>
        <p:nvPr/>
      </p:nvGrpSpPr>
      <p:grpSpPr>
        <a:xfrm>
          <a:off x="0" y="0"/>
          <a:ext cx="0" cy="0"/>
          <a:chOff x="0" y="0"/>
          <a:chExt cx="0" cy="0"/>
        </a:xfrm>
      </p:grpSpPr>
      <p:sp>
        <p:nvSpPr>
          <p:cNvPr id="1325" name="Shape 1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26" name="Shape 132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よく　“だし”　という言葉を聞きますが、皆さん　意味は分かってますか？</a:t>
            </a:r>
          </a:p>
        </p:txBody>
      </p:sp>
      <p:sp>
        <p:nvSpPr>
          <p:cNvPr id="1327" name="Shape 132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48</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6179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Shape 1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35" name="Shape 13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和食のベースに「だし（出汁）」はかかせません。日本の代表的なだし食材として、昆布、かつおぶし、煮干し、昆布、干し椎茸の４つがあげられます。</a:t>
            </a:r>
          </a:p>
          <a:p>
            <a:pPr marL="0" marR="0" lvl="0" indent="0" algn="l" rtl="0">
              <a:spcBef>
                <a:spcPts val="0"/>
              </a:spcBef>
              <a:buSzPct val="25000"/>
              <a:buNone/>
            </a:pPr>
            <a:r>
              <a:rPr lang="ja-JP" altLang="en-US" sz="1200" b="0" i="0" u="none" strike="noStrike" cap="none" dirty="0" smtClean="0">
                <a:solidFill>
                  <a:schemeClr val="dk1"/>
                </a:solidFill>
                <a:latin typeface="Calibri"/>
                <a:ea typeface="Calibri"/>
                <a:cs typeface="Calibri"/>
                <a:sym typeface="Calibri"/>
              </a:rPr>
              <a:t>先ほど説明致しましたように</a:t>
            </a:r>
            <a:r>
              <a:rPr lang="ja-JP" sz="1200" b="0" i="0" u="none" strike="noStrike" cap="none" dirty="0" smtClean="0">
                <a:solidFill>
                  <a:schemeClr val="dk1"/>
                </a:solidFill>
                <a:latin typeface="Calibri"/>
                <a:ea typeface="Calibri"/>
                <a:cs typeface="Calibri"/>
                <a:sym typeface="Calibri"/>
              </a:rPr>
              <a:t>それぞれ</a:t>
            </a:r>
            <a:r>
              <a:rPr lang="ja-JP" sz="1200" b="0" i="0" u="none" strike="noStrike" cap="none" dirty="0">
                <a:solidFill>
                  <a:schemeClr val="dk1"/>
                </a:solidFill>
                <a:latin typeface="Calibri"/>
                <a:ea typeface="Calibri"/>
                <a:cs typeface="Calibri"/>
                <a:sym typeface="Calibri"/>
              </a:rPr>
              <a:t>グルタミン酸、イノシン酸、グアニル酸など特有の今味成分を多く含みます。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36" name="Shape 13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49</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26167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 name="Shape 14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酸っぱい食べ物なら、まず殆どの人が思いつくのがこれ！</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「レモン」ですね。レモンと言えばビタミンCのイメージですが、レモンの酸味は主にクエン酸という酸によります。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すっぱい調味料では「お酢」。主成分は酢酸ですが糖質を発酵させて作ります。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お酢にもリンゴ酢や黒酢など色々な種類があります。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1" name="Shape 14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963678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9"/>
        <p:cNvGrpSpPr/>
        <p:nvPr/>
      </p:nvGrpSpPr>
      <p:grpSpPr>
        <a:xfrm>
          <a:off x="0" y="0"/>
          <a:ext cx="0" cy="0"/>
          <a:chOff x="0" y="0"/>
          <a:chExt cx="0" cy="0"/>
        </a:xfrm>
      </p:grpSpPr>
      <p:sp>
        <p:nvSpPr>
          <p:cNvPr id="1350" name="Shape 13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51" name="Shape 135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52" name="Shape 135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50</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15085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Shape 136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65" name="Shape 136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altLang="en-US" sz="1200" b="0" i="0" u="none" strike="noStrike" cap="none" dirty="0" smtClean="0">
                <a:solidFill>
                  <a:schemeClr val="dk1"/>
                </a:solidFill>
                <a:latin typeface="Calibri"/>
                <a:ea typeface="Calibri"/>
                <a:cs typeface="Calibri"/>
                <a:sym typeface="Calibri"/>
              </a:rPr>
              <a:t>日本にある季節の料理を見てみましょう。</a:t>
            </a:r>
            <a:endParaRPr sz="1200" b="0" i="0" u="none" strike="noStrike" cap="none" dirty="0">
              <a:solidFill>
                <a:schemeClr val="dk1"/>
              </a:solidFill>
              <a:latin typeface="Calibri"/>
              <a:ea typeface="Calibri"/>
              <a:cs typeface="Calibri"/>
              <a:sym typeface="Calibri"/>
            </a:endParaRPr>
          </a:p>
        </p:txBody>
      </p:sp>
      <p:sp>
        <p:nvSpPr>
          <p:cNvPr id="1366" name="Shape 136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51</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14708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Shape 13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73" name="Shape 137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季節ごとの行事やお祝いのときに食べる特別な料理を「行事食」といいます。このように行事食には家族の幸せや健康を願う意味がこめられています。</a:t>
            </a:r>
          </a:p>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また日本では季節感を生活の中に取り入れています。食べ物には旬があり、食卓に上る食材や盛り付けを通じて季節の移り変わりを表現しています。</a:t>
            </a:r>
          </a:p>
        </p:txBody>
      </p:sp>
      <p:sp>
        <p:nvSpPr>
          <p:cNvPr id="1374" name="Shape 137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52</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028462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Shape 13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81" name="Shape 138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１月はお正月・・・おせち料理　</a:t>
            </a:r>
          </a:p>
        </p:txBody>
      </p:sp>
      <p:sp>
        <p:nvSpPr>
          <p:cNvPr id="1382" name="Shape 138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53</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76451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Shape 13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92" name="Shape 139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２月は節分があります。　近年、恵方巻きが関東地方でよく食べられるようになりました</a:t>
            </a:r>
          </a:p>
        </p:txBody>
      </p:sp>
      <p:sp>
        <p:nvSpPr>
          <p:cNvPr id="1393" name="Shape 139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54</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72415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Shape 14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03" name="Shape 14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３月はひな祭りがあります</a:t>
            </a:r>
          </a:p>
        </p:txBody>
      </p:sp>
      <p:sp>
        <p:nvSpPr>
          <p:cNvPr id="1404" name="Shape 14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55</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825617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Shape 14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4" name="Shape 14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４月は桜・・・お花見です　５月は端午の節句</a:t>
            </a:r>
          </a:p>
        </p:txBody>
      </p:sp>
      <p:sp>
        <p:nvSpPr>
          <p:cNvPr id="1415" name="Shape 14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56</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45685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Shape 1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25" name="Shape 14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６月といえば梅雨です、</a:t>
            </a:r>
          </a:p>
        </p:txBody>
      </p:sp>
      <p:sp>
        <p:nvSpPr>
          <p:cNvPr id="1426" name="Shape 14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57</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8230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Shape 14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35" name="Shape 14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７月といえば、土用の丑の日で、ウナギを食することが定番です。</a:t>
            </a:r>
          </a:p>
        </p:txBody>
      </p:sp>
      <p:sp>
        <p:nvSpPr>
          <p:cNvPr id="1436" name="Shape 14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58</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15969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4"/>
        <p:cNvGrpSpPr/>
        <p:nvPr/>
      </p:nvGrpSpPr>
      <p:grpSpPr>
        <a:xfrm>
          <a:off x="0" y="0"/>
          <a:ext cx="0" cy="0"/>
          <a:chOff x="0" y="0"/>
          <a:chExt cx="0" cy="0"/>
        </a:xfrm>
      </p:grpSpPr>
      <p:sp>
        <p:nvSpPr>
          <p:cNvPr id="1445" name="Shape 14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46" name="Shape 14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８月といえば、夏真っ盛り・・ところてん涼しそうです</a:t>
            </a:r>
          </a:p>
        </p:txBody>
      </p:sp>
      <p:sp>
        <p:nvSpPr>
          <p:cNvPr id="1447" name="Shape 144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59</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357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7" name="Shape 16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altLang="en-US" sz="1200" b="0" i="0" u="none" strike="noStrike" cap="none" dirty="0" smtClean="0">
                <a:solidFill>
                  <a:schemeClr val="dk1"/>
                </a:solidFill>
                <a:latin typeface="Calibri"/>
                <a:ea typeface="Calibri"/>
                <a:cs typeface="Calibri"/>
                <a:sym typeface="Calibri"/>
              </a:rPr>
              <a:t>しょっぱいという意味は、しおあじが濃いという事です。本来、しょっぱいという意味を辛いと言う人もおりますが、それは間違いです。塩分過多はカロリー過多にもつながりますので</a:t>
            </a:r>
            <a:endParaRPr lang="en-US" altLang="ja-JP"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ja-JP" altLang="en-US" sz="1200" b="0" i="0" u="none" strike="noStrike" cap="none" dirty="0" smtClean="0">
                <a:solidFill>
                  <a:schemeClr val="dk1"/>
                </a:solidFill>
                <a:latin typeface="Calibri"/>
                <a:ea typeface="Calibri"/>
                <a:cs typeface="Calibri"/>
                <a:sym typeface="Calibri"/>
              </a:rPr>
              <a:t>注意しましょう。</a:t>
            </a:r>
            <a:endParaRPr sz="1200" b="0" i="0" u="none" strike="noStrike" cap="none" dirty="0">
              <a:solidFill>
                <a:schemeClr val="dk1"/>
              </a:solidFill>
              <a:latin typeface="Calibri"/>
              <a:ea typeface="Calibri"/>
              <a:cs typeface="Calibri"/>
              <a:sym typeface="Calibri"/>
            </a:endParaRPr>
          </a:p>
        </p:txBody>
      </p:sp>
      <p:sp>
        <p:nvSpPr>
          <p:cNvPr id="168" name="Shape 16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6</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82556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Shape 14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57" name="Shape 14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９月はお彼岸でおはぎを、１０月はお月見でおだんごを</a:t>
            </a:r>
          </a:p>
        </p:txBody>
      </p:sp>
      <p:sp>
        <p:nvSpPr>
          <p:cNvPr id="1458" name="Shape 14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60</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00148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Shape 14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68" name="Shape 146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１１月は冬至・・・</a:t>
            </a:r>
          </a:p>
        </p:txBody>
      </p:sp>
      <p:sp>
        <p:nvSpPr>
          <p:cNvPr id="1469" name="Shape 146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61</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84166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Shape 14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9" name="Shape 147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a:solidFill>
                  <a:schemeClr val="dk1"/>
                </a:solidFill>
                <a:latin typeface="Calibri"/>
                <a:ea typeface="Calibri"/>
                <a:cs typeface="Calibri"/>
                <a:sym typeface="Calibri"/>
              </a:rPr>
              <a:t>１２月は・・・大晦日には年越しそば</a:t>
            </a:r>
          </a:p>
        </p:txBody>
      </p:sp>
      <p:sp>
        <p:nvSpPr>
          <p:cNvPr id="1480" name="Shape 148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62</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851295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8"/>
        <p:cNvGrpSpPr/>
        <p:nvPr/>
      </p:nvGrpSpPr>
      <p:grpSpPr>
        <a:xfrm>
          <a:off x="0" y="0"/>
          <a:ext cx="0" cy="0"/>
          <a:chOff x="0" y="0"/>
          <a:chExt cx="0" cy="0"/>
        </a:xfrm>
      </p:grpSpPr>
      <p:sp>
        <p:nvSpPr>
          <p:cNvPr id="1489" name="Shape 14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ja-JP" altLang="en-US" dirty="0" smtClean="0"/>
              <a:t>色々と味覚は科学で解明されてきておりますが食べ物に好き嫌いがあるように個人差があり、まだまだ未解明の部分がたくさんあるようです。</a:t>
            </a:r>
            <a:endParaRPr lang="en-US" altLang="ja-JP" dirty="0" smtClean="0"/>
          </a:p>
          <a:p>
            <a:pPr lvl="0">
              <a:spcBef>
                <a:spcPts val="0"/>
              </a:spcBef>
              <a:buNone/>
            </a:pPr>
            <a:r>
              <a:rPr lang="ja-JP" altLang="en-US" dirty="0" smtClean="0"/>
              <a:t>つまり美味しさはと個人個人の独自の感性なので大切にしましょう。</a:t>
            </a:r>
            <a:endParaRPr lang="en-US" altLang="ja-JP" dirty="0" smtClean="0"/>
          </a:p>
          <a:p>
            <a:pPr lvl="0">
              <a:spcBef>
                <a:spcPts val="0"/>
              </a:spcBef>
              <a:buNone/>
            </a:pPr>
            <a:r>
              <a:rPr lang="ja-JP" altLang="en-US" dirty="0" smtClean="0"/>
              <a:t>逆に美味しくないと感じていた食べ物も美味しく食べるようになる事もありますので、美味しいと感じる感性をもっと拡げると食べる楽しさも拡がります。</a:t>
            </a:r>
            <a:endParaRPr lang="en-US" altLang="ja-JP" dirty="0" smtClean="0"/>
          </a:p>
          <a:p>
            <a:pPr lvl="0">
              <a:spcBef>
                <a:spcPts val="0"/>
              </a:spcBef>
              <a:buNone/>
            </a:pPr>
            <a:r>
              <a:rPr lang="ja-JP" altLang="en-US" dirty="0" smtClean="0"/>
              <a:t>さらに健康増進にもつながりますので、食べる楽しさを大切にしましょう。</a:t>
            </a:r>
            <a:endParaRPr dirty="0"/>
          </a:p>
        </p:txBody>
      </p:sp>
      <p:sp>
        <p:nvSpPr>
          <p:cNvPr id="1490" name="Shape 14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5456824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Shape 149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rgbClr val="000000"/>
                </a:solidFill>
                <a:latin typeface="Times New Roman"/>
                <a:ea typeface="Times New Roman"/>
                <a:cs typeface="Times New Roman"/>
                <a:sym typeface="Times New Roman"/>
              </a:rPr>
              <a:t>64</a:t>
            </a:fld>
            <a:endParaRPr lang="ja-JP" sz="1200">
              <a:solidFill>
                <a:srgbClr val="000000"/>
              </a:solidFill>
              <a:latin typeface="Times New Roman"/>
              <a:ea typeface="Times New Roman"/>
              <a:cs typeface="Times New Roman"/>
              <a:sym typeface="Times New Roman"/>
            </a:endParaRPr>
          </a:p>
        </p:txBody>
      </p:sp>
      <p:sp>
        <p:nvSpPr>
          <p:cNvPr id="1497" name="Shape 1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98" name="Shape 149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altLang="en-US" sz="1200" b="0" i="0" u="none" strike="noStrike" cap="none" dirty="0" smtClean="0">
                <a:solidFill>
                  <a:schemeClr val="dk1"/>
                </a:solidFill>
                <a:latin typeface="Calibri"/>
                <a:ea typeface="Calibri"/>
                <a:cs typeface="Calibri"/>
                <a:sym typeface="Calibri"/>
              </a:rPr>
              <a:t>長時間　ご清聴ありがとうございました。</a:t>
            </a:r>
            <a:endParaRPr lang="en-US" altLang="ja-JP"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r>
              <a:rPr lang="ja-JP" altLang="en-US" sz="1200" b="0" i="0" u="none" strike="noStrike" cap="none" dirty="0" smtClean="0">
                <a:solidFill>
                  <a:schemeClr val="dk1"/>
                </a:solidFill>
                <a:latin typeface="Calibri"/>
                <a:ea typeface="Calibri"/>
                <a:cs typeface="Calibri"/>
                <a:sym typeface="Calibri"/>
              </a:rPr>
              <a:t>よく噛むことに関して　改めまして　見つめ直してください。</a:t>
            </a:r>
            <a:endParaRPr lang="en-US" altLang="ja-JP"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83082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E5A6C18-D5F0-DA4D-8BA4-99976363B20C}" type="slidenum">
              <a:rPr kumimoji="1" lang="ja-JP" altLang="en-US" smtClean="0">
                <a:solidFill>
                  <a:prstClr val="black"/>
                </a:solidFill>
                <a:latin typeface="Calibri"/>
              </a:rPr>
              <a:pPr/>
              <a:t>65</a:t>
            </a:fld>
            <a:endParaRPr kumimoji="1" lang="ja-JP" altLang="en-US">
              <a:solidFill>
                <a:prstClr val="black"/>
              </a:solidFill>
              <a:latin typeface="Calibri"/>
            </a:endParaRPr>
          </a:p>
        </p:txBody>
      </p:sp>
    </p:spTree>
    <p:extLst>
      <p:ext uri="{BB962C8B-B14F-4D97-AF65-F5344CB8AC3E}">
        <p14:creationId xmlns:p14="http://schemas.microsoft.com/office/powerpoint/2010/main" val="3121562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7" name="Shape 1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苦みのある飲み物の代表はこれコーヒー。バリにはジャコウネココーヒーという世界一高いコーヒーがあります。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コーヒー豆を食べたジャコウネコのフンから消化されない豆を取り出して作るもので、銀座で１杯5千円とか(=.=;A</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食べ物ではゴーヤ等は有名です。苦味は皮に含まれているモモルデシンと言う成分によりますが、</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これが血糖値や血圧を下げる効果があると言われています。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私も食べないといけませんが苦手です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28" name="Shape 12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7</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73185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Shape 1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0" name="Shape 18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日本の池田菊苗という東京大学の教授が1908年昆布からおいしさの正体グルタミン酸を抽出に成功</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「うま味」と名付けました。「うま味」は世界的に基本の味として認知されています。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グルタミン酸の抽出方法は日本の１０大発明の一つと言われています。他の９大発明は知りません。</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うま味はこの後、カツオ節に含まれるイノシン酸、シイタケ等に含まれるグアニル酸も発見されています。</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代表的な食べ物というより、皆さんは味噌汁や、うどんなどの出汁として味わっていますね。</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81" name="Shape 18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8</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0057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3" name="Shape 1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５基本味について考えてきましたが、</a:t>
            </a: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辛い食べ物を大好きな人もいますよね。</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実は、辛みは味ではないのです。一体何なのでしょう？</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ja-JP" sz="1200" b="0" i="0" u="none" strike="noStrike" cap="none" dirty="0">
                <a:solidFill>
                  <a:schemeClr val="dk1"/>
                </a:solidFill>
                <a:latin typeface="Calibri"/>
                <a:ea typeface="Calibri"/>
                <a:cs typeface="Calibri"/>
                <a:sym typeface="Calibri"/>
              </a:rPr>
              <a:t>正体は「痛みです。</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94" name="Shape 1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altLang="ja-JP" sz="1200">
                <a:solidFill>
                  <a:schemeClr val="dk1"/>
                </a:solidFill>
                <a:latin typeface="Calibri"/>
                <a:ea typeface="Calibri"/>
                <a:cs typeface="Calibri"/>
                <a:sym typeface="Calibri"/>
              </a:rPr>
              <a:t>9</a:t>
            </a:fld>
            <a:endParaRPr lang="ja-JP"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1721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1.xml"/><Relationship Id="rId5" Type="http://schemas.microsoft.com/office/2007/relationships/hdphoto" Target="../media/hdphoto1.wdp"/><Relationship Id="rId4" Type="http://schemas.openxmlformats.org/officeDocument/2006/relationships/image" Target="../media/image3.png"/></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Shape 15"/>
        <p:cNvGrpSpPr/>
        <p:nvPr/>
      </p:nvGrpSpPr>
      <p:grpSpPr>
        <a:xfrm>
          <a:off x="0" y="0"/>
          <a:ext cx="0" cy="0"/>
          <a:chOff x="0" y="0"/>
          <a:chExt cx="0" cy="0"/>
        </a:xfrm>
      </p:grpSpPr>
      <p:sp>
        <p:nvSpPr>
          <p:cNvPr id="16" name="Shape 16"/>
          <p:cNvSpPr txBox="1">
            <a:spLocks noGrp="1"/>
          </p:cNvSpPr>
          <p:nvPr>
            <p:ph type="ctrTitle"/>
          </p:nvPr>
        </p:nvSpPr>
        <p:spPr>
          <a:xfrm>
            <a:off x="914400" y="2130427"/>
            <a:ext cx="103632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7" name="Shape 17"/>
          <p:cNvSpPr txBox="1">
            <a:spLocks noGrp="1"/>
          </p:cNvSpPr>
          <p:nvPr>
            <p:ph type="subTitle" idx="1"/>
          </p:nvPr>
        </p:nvSpPr>
        <p:spPr>
          <a:xfrm>
            <a:off x="1828852" y="3886200"/>
            <a:ext cx="85343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 name="Shape 18"/>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9" name="Shape 19"/>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b="0" i="0" u="none" strike="noStrike" cap="none">
                <a:solidFill>
                  <a:schemeClr val="dk1"/>
                </a:solidFill>
                <a:latin typeface="Calibri"/>
                <a:ea typeface="Calibri"/>
                <a:cs typeface="Calibri"/>
                <a:sym typeface="Calibri"/>
              </a:rPr>
              <a:t>‹#›</a:t>
            </a:fld>
            <a:endParaRPr lang="ja-JP" sz="24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タイトルと縦書きテキスト">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609652" y="274637"/>
            <a:ext cx="10972799"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1" name="Shape 81"/>
          <p:cNvSpPr txBox="1">
            <a:spLocks noGrp="1"/>
          </p:cNvSpPr>
          <p:nvPr>
            <p:ph type="body" idx="1"/>
          </p:nvPr>
        </p:nvSpPr>
        <p:spPr>
          <a:xfrm rot="5400000">
            <a:off x="3833070" y="-1623215"/>
            <a:ext cx="4525963" cy="10972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a:solidFill>
                  <a:schemeClr val="dk1"/>
                </a:solidFill>
                <a:latin typeface="Calibri"/>
                <a:ea typeface="Calibri"/>
                <a:cs typeface="Calibri"/>
                <a:sym typeface="Calibri"/>
              </a:rPr>
              <a:t>‹#›</a:t>
            </a:fld>
            <a:endParaRPr lang="ja-JP" sz="2400">
              <a:solidFill>
                <a:schemeClr val="dk1"/>
              </a:solidFill>
              <a:latin typeface="Calibri"/>
              <a:ea typeface="Calibri"/>
              <a:cs typeface="Calibri"/>
              <a:sym typeface="Calibri"/>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59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59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4808580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1582691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055173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39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0820094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3232927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881198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983"/>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983"/>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1479213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7205718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734"/>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673891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48101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縦書きタイトルと縦書きテキスト">
    <p:spTree>
      <p:nvGrpSpPr>
        <p:cNvPr id="1" name="Shape 85"/>
        <p:cNvGrpSpPr/>
        <p:nvPr/>
      </p:nvGrpSpPr>
      <p:grpSpPr>
        <a:xfrm>
          <a:off x="0" y="0"/>
          <a:ext cx="0" cy="0"/>
          <a:chOff x="0" y="0"/>
          <a:chExt cx="0" cy="0"/>
        </a:xfrm>
      </p:grpSpPr>
      <p:sp>
        <p:nvSpPr>
          <p:cNvPr id="86" name="Shape 86"/>
          <p:cNvSpPr txBox="1">
            <a:spLocks noGrp="1"/>
          </p:cNvSpPr>
          <p:nvPr>
            <p:ph type="title"/>
          </p:nvPr>
        </p:nvSpPr>
        <p:spPr>
          <a:xfrm rot="5400000">
            <a:off x="7285304" y="1829203"/>
            <a:ext cx="5851525" cy="2743199"/>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7" name="Shape 87"/>
          <p:cNvSpPr txBox="1">
            <a:spLocks noGrp="1"/>
          </p:cNvSpPr>
          <p:nvPr>
            <p:ph type="body" idx="1"/>
          </p:nvPr>
        </p:nvSpPr>
        <p:spPr>
          <a:xfrm rot="5400000">
            <a:off x="1697304" y="-812796"/>
            <a:ext cx="5851525" cy="80264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a:solidFill>
                  <a:schemeClr val="dk1"/>
                </a:solidFill>
                <a:latin typeface="Calibri"/>
                <a:ea typeface="Calibri"/>
                <a:cs typeface="Calibri"/>
                <a:sym typeface="Calibri"/>
              </a:rPr>
              <a:t>‹#›</a:t>
            </a:fld>
            <a:endParaRPr lang="ja-JP" sz="2400">
              <a:solidFill>
                <a:schemeClr val="dk1"/>
              </a:solidFill>
              <a:latin typeface="Calibri"/>
              <a:ea typeface="Calibri"/>
              <a:cs typeface="Calibri"/>
              <a:sym typeface="Calibri"/>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209"/>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7610846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492458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5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5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2730045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816455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9730072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3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5051713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213087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28866018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947"/>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947"/>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1113396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7575413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826"/>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824696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714"/>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338108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653311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189"/>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9024575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205877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56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56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209834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8425960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0838953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33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2569681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189792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0222123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708440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927"/>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927"/>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430193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4179594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690"/>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212966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5675129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165"/>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7693727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4191981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54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54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0820186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2269791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8327583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31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745255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301"/>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75512819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58117623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3485000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903"/>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903"/>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218194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0600719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664"/>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868368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2278670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139"/>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0248680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2162662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52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52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26970437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837463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5113817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0875619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28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73553999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840404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457190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877"/>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877"/>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6979354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41859923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636"/>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1067679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0893558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111"/>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9627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8644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6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6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018659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50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50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1734429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9591101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793400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2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6869147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8161523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038875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849"/>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849"/>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075650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4661177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606"/>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28462042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650792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177492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081"/>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832286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41463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48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48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7340521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065031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5173563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23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00250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2390459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3461174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819"/>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819"/>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6142636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5674229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7005803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574"/>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8459510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976079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049"/>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1342906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0945669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46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46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418954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2792850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214184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19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7598342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0161052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24530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4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03508336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787"/>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787"/>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68217144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45924087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540"/>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3586397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7520220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015"/>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09515590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95277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44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44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383678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1111747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71194408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16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53481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白紙">
    <p:spTree>
      <p:nvGrpSpPr>
        <p:cNvPr id="1" name="Shape 21"/>
        <p:cNvGrpSpPr/>
        <p:nvPr/>
      </p:nvGrpSpPr>
      <p:grpSpPr>
        <a:xfrm>
          <a:off x="0" y="0"/>
          <a:ext cx="0" cy="0"/>
          <a:chOff x="0" y="0"/>
          <a:chExt cx="0" cy="0"/>
        </a:xfrm>
      </p:grpSpPr>
      <p:sp>
        <p:nvSpPr>
          <p:cNvPr id="22" name="Shape 22"/>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a:solidFill>
                  <a:schemeClr val="dk1"/>
                </a:solidFill>
                <a:latin typeface="Calibri"/>
                <a:ea typeface="Calibri"/>
                <a:cs typeface="Calibri"/>
                <a:sym typeface="Calibri"/>
              </a:rPr>
              <a:t>‹#›</a:t>
            </a:fld>
            <a:endParaRPr lang="ja-JP" sz="2400">
              <a:solidFill>
                <a:schemeClr val="dk1"/>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3656859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00113791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5674618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753"/>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753"/>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4163043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66733570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504"/>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879832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4196179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79"/>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0178338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14681198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42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42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4502816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175018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394461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87391946"/>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12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28268272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08765037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72304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717"/>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717"/>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1472100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93721435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66"/>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53718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42867240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41"/>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7636952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053760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5039"/>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5039"/>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3917465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39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39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94052802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21262818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109381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09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9719337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02666891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9554145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79"/>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679"/>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746612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40793158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2470896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45950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82034641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54590327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56780071"/>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4719811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14127771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6316636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4780975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36333699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61445849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1083036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7364580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824"/>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06600530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pic>
        <p:nvPicPr>
          <p:cNvPr id="7" name="図 6" descr="3181508i.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62916"/>
          </a:xfrm>
          <a:prstGeom prst="rect">
            <a:avLst/>
          </a:prstGeom>
        </p:spPr>
      </p:pic>
      <p:pic>
        <p:nvPicPr>
          <p:cNvPr id="8" name="図 7" descr="092624.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7938" y="117349"/>
            <a:ext cx="641165" cy="641165"/>
          </a:xfrm>
          <a:prstGeom prst="rect">
            <a:avLst/>
          </a:prstGeom>
        </p:spPr>
      </p:pic>
      <p:pic>
        <p:nvPicPr>
          <p:cNvPr id="9" name="図 8" descr="24c70b708706503f0e995d6832695a36_s.jpg"/>
          <p:cNvPicPr>
            <a:picLocks noChangeAspect="1"/>
          </p:cNvPicPr>
          <p:nvPr userDrawn="1"/>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7823" t="15511" r="30867" b="78995"/>
          <a:stretch/>
        </p:blipFill>
        <p:spPr>
          <a:xfrm>
            <a:off x="329249" y="752635"/>
            <a:ext cx="5895119" cy="421119"/>
          </a:xfrm>
          <a:prstGeom prst="rect">
            <a:avLst/>
          </a:prstGeom>
        </p:spPr>
      </p:pic>
      <p:sp>
        <p:nvSpPr>
          <p:cNvPr id="10" name="タイトル 1"/>
          <p:cNvSpPr>
            <a:spLocks noGrp="1"/>
          </p:cNvSpPr>
          <p:nvPr>
            <p:ph type="title"/>
          </p:nvPr>
        </p:nvSpPr>
        <p:spPr>
          <a:xfrm>
            <a:off x="972075" y="-125439"/>
            <a:ext cx="5362047" cy="1143000"/>
          </a:xfrm>
          <a:noFill/>
          <a:ln>
            <a:noFill/>
          </a:ln>
        </p:spPr>
        <p:style>
          <a:lnRef idx="2">
            <a:schemeClr val="accent1"/>
          </a:lnRef>
          <a:fillRef idx="1">
            <a:schemeClr val="lt1"/>
          </a:fillRef>
          <a:effectRef idx="0">
            <a:schemeClr val="accent1"/>
          </a:effectRef>
          <a:fontRef idx="none"/>
        </p:style>
        <p:txBody>
          <a:bodyPr>
            <a:normAutofit/>
          </a:bodyPr>
          <a:lstStyle>
            <a:lvl1pPr algn="ctr">
              <a:defRPr sz="2800">
                <a:solidFill>
                  <a:schemeClr val="bg1"/>
                </a:solidFill>
                <a:latin typeface="メイリオ"/>
                <a:ea typeface="メイリオ"/>
                <a:cs typeface="メイリオ"/>
              </a:defRPr>
            </a:lvl1pPr>
          </a:lstStyle>
          <a:p>
            <a:r>
              <a:rPr kumimoji="1" lang="ja-JP" altLang="en-US" dirty="0" smtClean="0"/>
              <a:t>マスター タイトルの書式設定</a:t>
            </a:r>
            <a:endParaRPr kumimoji="1" lang="ja-JP" altLang="en-US" dirty="0"/>
          </a:p>
        </p:txBody>
      </p:sp>
      <p:sp>
        <p:nvSpPr>
          <p:cNvPr id="11" name="コンテンツ プレースホルダー 2"/>
          <p:cNvSpPr>
            <a:spLocks noGrp="1"/>
          </p:cNvSpPr>
          <p:nvPr>
            <p:ph idx="1"/>
          </p:nvPr>
        </p:nvSpPr>
        <p:spPr>
          <a:xfrm>
            <a:off x="609600" y="1600203"/>
            <a:ext cx="10972800" cy="4525963"/>
          </a:xfrm>
        </p:spPr>
        <p:txBody>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12" name="日付プレースホルダー 3"/>
          <p:cNvSpPr>
            <a:spLocks noGrp="1"/>
          </p:cNvSpPr>
          <p:nvPr>
            <p:ph type="dt" sz="half" idx="10"/>
          </p:nvPr>
        </p:nvSpPr>
        <p:spPr>
          <a:xfrm>
            <a:off x="609600" y="6356353"/>
            <a:ext cx="2844800" cy="365125"/>
          </a:xfrm>
        </p:spPr>
        <p:txBody>
          <a:bodyPr/>
          <a:lstStyle/>
          <a:p>
            <a:fld id="{822EE8DC-CCD0-5B48-AB08-CF8AF1F6A956}"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13" name="フッター プレースホルダー 4"/>
          <p:cNvSpPr>
            <a:spLocks noGrp="1"/>
          </p:cNvSpPr>
          <p:nvPr>
            <p:ph type="ftr" sz="quarter" idx="11"/>
          </p:nvPr>
        </p:nvSpPr>
        <p:spPr>
          <a:xfrm>
            <a:off x="4165600" y="6356353"/>
            <a:ext cx="3860800" cy="365125"/>
          </a:xfrm>
        </p:spPr>
        <p:txBody>
          <a:bodyPr/>
          <a:lstStyle/>
          <a:p>
            <a:endParaRPr lang="en-US" altLang="ja-JP" dirty="0" smtClean="0">
              <a:solidFill>
                <a:prstClr val="black">
                  <a:tint val="75000"/>
                </a:prstClr>
              </a:solidFill>
            </a:endParaRPr>
          </a:p>
        </p:txBody>
      </p:sp>
      <p:sp>
        <p:nvSpPr>
          <p:cNvPr id="14" name="スライド番号プレースホルダー 5"/>
          <p:cNvSpPr>
            <a:spLocks noGrp="1"/>
          </p:cNvSpPr>
          <p:nvPr>
            <p:ph type="sldNum" sz="quarter" idx="12"/>
          </p:nvPr>
        </p:nvSpPr>
        <p:spPr>
          <a:xfrm>
            <a:off x="8737600" y="6356353"/>
            <a:ext cx="2844800"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0571695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A4B81C8-BA1D-7C42-AE0A-19291BC7B083}"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altLang="ja-JP" dirty="0" smtClean="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2032818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3"/>
            <a:ext cx="103632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CB00DBE3-4835-8046-AF8D-109600138611}"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44515138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D1279059-5B71-6640-95F8-884EFC6465EE}"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66277321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E70BCF4-49E8-7C4E-90CE-D006B0A00641}"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en-US" dirty="0">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9873477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7BD795F-3F14-6649-B481-801DAD109806}"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en-US" dirty="0">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0545087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FB6C9FB-7B37-E747-89EA-0567B8E20084}"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en-US" dirty="0">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60947120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2" y="273050"/>
            <a:ext cx="4011084"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430C1156-D281-164B-8DFB-791DAC91A52D}"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7744037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F497DDE-7B5F-444F-8024-31D6FBF506B1}"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en-US" dirty="0">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5538558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C956770A-4B9F-E74E-927F-F2A2EC5F745D}"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25590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7537644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1"/>
            <a:ext cx="27432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09600" y="274641"/>
            <a:ext cx="80264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6B01837-E447-2841-B990-B4F87D6E2972}" type="datetime1">
              <a:rPr lang="ja-JP" altLang="en-US" smtClean="0">
                <a:solidFill>
                  <a:prstClr val="black">
                    <a:tint val="75000"/>
                  </a:prstClr>
                </a:solidFill>
              </a:rPr>
              <a:pPr/>
              <a:t>2016/7/14</a:t>
            </a:fld>
            <a:endParaRPr lang="en-US" dirty="0">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en-US" dirty="0">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37146713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マスター タイトルの書式設定</a:t>
            </a:r>
            <a:endParaRPr lang="ja-JP" altLang="en-US"/>
          </a:p>
        </p:txBody>
      </p:sp>
      <p:sp>
        <p:nvSpPr>
          <p:cNvPr id="3" name="日付プレースホルダー 3"/>
          <p:cNvSpPr>
            <a:spLocks noGrp="1" noChangeArrowheads="1"/>
          </p:cNvSpPr>
          <p:nvPr>
            <p:ph type="dt" sz="half" idx="10"/>
          </p:nvPr>
        </p:nvSpPr>
        <p:spPr>
          <a:ln/>
        </p:spPr>
        <p:txBody>
          <a:bodyPr/>
          <a:lstStyle>
            <a:lvl1pPr>
              <a:defRPr/>
            </a:lvl1pPr>
          </a:lstStyle>
          <a:p>
            <a:fld id="{1D189374-5289-42EC-981F-EE2127740988}" type="datetime1">
              <a:rPr lang="ja-JP" altLang="en-US">
                <a:solidFill>
                  <a:prstClr val="black">
                    <a:tint val="75000"/>
                  </a:prstClr>
                </a:solidFill>
              </a:rPr>
              <a:pPr/>
              <a:t>2016/7/14</a:t>
            </a:fld>
            <a:endParaRPr lang="ja-JP" altLang="en-US" sz="1800">
              <a:solidFill>
                <a:prstClr val="black"/>
              </a:solidFill>
            </a:endParaRPr>
          </a:p>
        </p:txBody>
      </p:sp>
      <p:sp>
        <p:nvSpPr>
          <p:cNvPr id="4" name="フッター プレースホルダー 4"/>
          <p:cNvSpPr>
            <a:spLocks noGrp="1" noChangeArrowheads="1"/>
          </p:cNvSpPr>
          <p:nvPr>
            <p:ph type="ftr" sz="quarter" idx="11"/>
          </p:nvPr>
        </p:nvSpPr>
        <p:spPr>
          <a:ln/>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ー 5"/>
          <p:cNvSpPr>
            <a:spLocks noGrp="1" noChangeArrowheads="1"/>
          </p:cNvSpPr>
          <p:nvPr>
            <p:ph type="sldNum" sz="quarter" idx="12"/>
          </p:nvPr>
        </p:nvSpPr>
        <p:spPr>
          <a:ln/>
        </p:spPr>
        <p:txBody>
          <a:bodyPr/>
          <a:lstStyle>
            <a:lvl1pPr>
              <a:defRPr/>
            </a:lvl1pPr>
          </a:lstStyle>
          <a:p>
            <a:fld id="{D9E42802-F558-4561-8364-89012BA75902}" type="slidenum">
              <a:rPr lang="ja-JP" altLang="en-US"/>
              <a:pPr/>
              <a:t>‹#›</a:t>
            </a:fld>
            <a:endParaRPr lang="ja-JP" altLang="en-US" sz="1800">
              <a:solidFill>
                <a:prstClr val="black"/>
              </a:solidFill>
            </a:endParaRPr>
          </a:p>
        </p:txBody>
      </p:sp>
    </p:spTree>
    <p:extLst>
      <p:ext uri="{BB962C8B-B14F-4D97-AF65-F5344CB8AC3E}">
        <p14:creationId xmlns:p14="http://schemas.microsoft.com/office/powerpoint/2010/main" val="1426209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299"/>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5537663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921717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63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63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345662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29647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09652" y="274637"/>
            <a:ext cx="10972799"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7" name="Shape 27"/>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a:solidFill>
                  <a:schemeClr val="dk1"/>
                </a:solidFill>
                <a:latin typeface="Calibri"/>
                <a:ea typeface="Calibri"/>
                <a:cs typeface="Calibri"/>
                <a:sym typeface="Calibri"/>
              </a:rPr>
              <a:t>‹#›</a:t>
            </a:fld>
            <a:endParaRPr lang="ja-JP" sz="2400">
              <a:solidFill>
                <a:schemeClr val="dk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98557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44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868544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3599827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30297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5037"/>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5037"/>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690912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682056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820"/>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452459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811118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295"/>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0705214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174316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Shape 30"/>
        <p:cNvGrpSpPr/>
        <p:nvPr/>
      </p:nvGrpSpPr>
      <p:grpSpPr>
        <a:xfrm>
          <a:off x="0" y="0"/>
          <a:ext cx="0" cy="0"/>
          <a:chOff x="0" y="0"/>
          <a:chExt cx="0" cy="0"/>
        </a:xfrm>
      </p:grpSpPr>
      <p:pic>
        <p:nvPicPr>
          <p:cNvPr id="31" name="Shape 31"/>
          <p:cNvPicPr preferRelativeResize="0"/>
          <p:nvPr/>
        </p:nvPicPr>
        <p:blipFill rotWithShape="1">
          <a:blip r:embed="rId2">
            <a:alphaModFix/>
          </a:blip>
          <a:srcRect/>
          <a:stretch/>
        </p:blipFill>
        <p:spPr>
          <a:xfrm>
            <a:off x="0" y="5"/>
            <a:ext cx="12192000" cy="6862915"/>
          </a:xfrm>
          <a:prstGeom prst="rect">
            <a:avLst/>
          </a:prstGeom>
          <a:noFill/>
          <a:ln>
            <a:noFill/>
          </a:ln>
        </p:spPr>
      </p:pic>
      <p:pic>
        <p:nvPicPr>
          <p:cNvPr id="32" name="Shape 32"/>
          <p:cNvPicPr preferRelativeResize="0"/>
          <p:nvPr/>
        </p:nvPicPr>
        <p:blipFill rotWithShape="1">
          <a:blip r:embed="rId3">
            <a:alphaModFix/>
          </a:blip>
          <a:srcRect/>
          <a:stretch/>
        </p:blipFill>
        <p:spPr>
          <a:xfrm>
            <a:off x="377939" y="117348"/>
            <a:ext cx="641164" cy="641164"/>
          </a:xfrm>
          <a:prstGeom prst="rect">
            <a:avLst/>
          </a:prstGeom>
          <a:noFill/>
          <a:ln>
            <a:noFill/>
          </a:ln>
        </p:spPr>
      </p:pic>
      <p:pic>
        <p:nvPicPr>
          <p:cNvPr id="33" name="Shape 33"/>
          <p:cNvPicPr preferRelativeResize="0"/>
          <p:nvPr/>
        </p:nvPicPr>
        <p:blipFill rotWithShape="1">
          <a:blip r:embed="rId4">
            <a:alphaModFix/>
          </a:blip>
          <a:srcRect l="17823" t="15511" r="30867" b="78995"/>
          <a:stretch/>
        </p:blipFill>
        <p:spPr>
          <a:xfrm>
            <a:off x="329296" y="752637"/>
            <a:ext cx="5895119" cy="421119"/>
          </a:xfrm>
          <a:prstGeom prst="rect">
            <a:avLst/>
          </a:prstGeom>
          <a:noFill/>
          <a:ln>
            <a:noFill/>
          </a:ln>
        </p:spPr>
      </p:pic>
      <p:sp>
        <p:nvSpPr>
          <p:cNvPr id="34" name="Shape 34"/>
          <p:cNvSpPr txBox="1">
            <a:spLocks noGrp="1"/>
          </p:cNvSpPr>
          <p:nvPr>
            <p:ph type="title"/>
          </p:nvPr>
        </p:nvSpPr>
        <p:spPr>
          <a:xfrm>
            <a:off x="972144" y="-125439"/>
            <a:ext cx="5362047" cy="1143000"/>
          </a:xfrm>
          <a:prstGeom prst="rect">
            <a:avLst/>
          </a:prstGeom>
          <a:noFill/>
          <a:ln>
            <a:noFill/>
          </a:ln>
        </p:spPr>
        <p:txBody>
          <a:bodyPr lIns="91425" tIns="91425" rIns="91425" bIns="91425" anchor="ctr" anchorCtr="0"/>
          <a:lstStyle>
            <a:lvl1pPr marL="0" marR="0" lvl="0" indent="0" algn="ctr" rtl="0">
              <a:spcBef>
                <a:spcPts val="0"/>
              </a:spcBef>
              <a:buClr>
                <a:schemeClr val="lt1"/>
              </a:buClr>
              <a:buFont typeface="Arial"/>
              <a:buNone/>
              <a:defRPr sz="2800" b="0" i="0" u="none" strike="noStrike" cap="none">
                <a:solidFill>
                  <a:schemeClr val="lt1"/>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609652" y="1600206"/>
            <a:ext cx="10972799"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a:solidFill>
                  <a:schemeClr val="dk1"/>
                </a:solidFill>
                <a:latin typeface="Calibri"/>
                <a:ea typeface="Calibri"/>
                <a:cs typeface="Calibri"/>
                <a:sym typeface="Calibri"/>
              </a:rPr>
              <a:t>‹#›</a:t>
            </a:fld>
            <a:endParaRPr lang="ja-JP" sz="2400">
              <a:solidFill>
                <a:schemeClr val="dk1"/>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63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63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13206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309374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005369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44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073241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052300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3624335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5033"/>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5033"/>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605745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6293927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814"/>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715797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014732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cSld name="セクション見出し">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963083" y="4407303"/>
            <a:ext cx="103632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5" name="Shape 45"/>
          <p:cNvSpPr txBox="1">
            <a:spLocks noGrp="1"/>
          </p:cNvSpPr>
          <p:nvPr>
            <p:ph type="body" idx="1"/>
          </p:nvPr>
        </p:nvSpPr>
        <p:spPr>
          <a:xfrm>
            <a:off x="963083" y="2906713"/>
            <a:ext cx="103632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46" name="Shape 46"/>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a:solidFill>
                  <a:schemeClr val="dk1"/>
                </a:solidFill>
                <a:latin typeface="Calibri"/>
                <a:ea typeface="Calibri"/>
                <a:cs typeface="Calibri"/>
                <a:sym typeface="Calibri"/>
              </a:rPr>
              <a:t>‹#›</a:t>
            </a:fld>
            <a:endParaRPr lang="ja-JP" sz="2400">
              <a:solidFill>
                <a:schemeClr val="dk1"/>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289"/>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720992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1629394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62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62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2462618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225331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8354363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43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3963078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15970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375564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5027"/>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5027"/>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355566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30111194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609652" y="274637"/>
            <a:ext cx="10972799"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body" idx="1"/>
          </p:nvPr>
        </p:nvSpPr>
        <p:spPr>
          <a:xfrm>
            <a:off x="609680" y="1600206"/>
            <a:ext cx="53847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2"/>
          </p:nvPr>
        </p:nvSpPr>
        <p:spPr>
          <a:xfrm>
            <a:off x="6197867" y="1600206"/>
            <a:ext cx="53847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a:solidFill>
                  <a:schemeClr val="dk1"/>
                </a:solidFill>
                <a:latin typeface="Calibri"/>
                <a:ea typeface="Calibri"/>
                <a:cs typeface="Calibri"/>
                <a:sym typeface="Calibri"/>
              </a:rPr>
              <a:t>‹#›</a:t>
            </a:fld>
            <a:endParaRPr lang="ja-JP" sz="2400">
              <a:solidFill>
                <a:schemeClr val="dk1"/>
              </a:solidFill>
              <a:latin typeface="Calibri"/>
              <a:ea typeface="Calibri"/>
              <a:cs typeface="Calibri"/>
              <a:sym typeface="Calibri"/>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806"/>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825241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308604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281"/>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167267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7950637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621"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621"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8823364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3115746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1808867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43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1640765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4405378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753718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比較">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609652" y="274637"/>
            <a:ext cx="10972799"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8" name="Shape 58"/>
          <p:cNvSpPr txBox="1">
            <a:spLocks noGrp="1"/>
          </p:cNvSpPr>
          <p:nvPr>
            <p:ph type="body" idx="1"/>
          </p:nvPr>
        </p:nvSpPr>
        <p:spPr>
          <a:xfrm>
            <a:off x="609600" y="1535112"/>
            <a:ext cx="538691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body" idx="2"/>
          </p:nvPr>
        </p:nvSpPr>
        <p:spPr>
          <a:xfrm>
            <a:off x="609600" y="2174875"/>
            <a:ext cx="538691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body" idx="3"/>
          </p:nvPr>
        </p:nvSpPr>
        <p:spPr>
          <a:xfrm>
            <a:off x="6193369" y="1535112"/>
            <a:ext cx="5389032"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body" idx="4"/>
          </p:nvPr>
        </p:nvSpPr>
        <p:spPr>
          <a:xfrm>
            <a:off x="6193369" y="2174875"/>
            <a:ext cx="5389032"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a:solidFill>
                  <a:schemeClr val="dk1"/>
                </a:solidFill>
                <a:latin typeface="Calibri"/>
                <a:ea typeface="Calibri"/>
                <a:cs typeface="Calibri"/>
                <a:sym typeface="Calibri"/>
              </a:rPr>
              <a:t>‹#›</a:t>
            </a:fld>
            <a:endParaRPr lang="ja-JP" sz="2400">
              <a:solidFill>
                <a:schemeClr val="dk1"/>
              </a:solidFill>
              <a:latin typeface="Calibri"/>
              <a:ea typeface="Calibri"/>
              <a:cs typeface="Calibri"/>
              <a:sym typeface="Calibri"/>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5019"/>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5019"/>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9532968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9216101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796"/>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2574067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7508935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271"/>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624385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5414148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61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61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0829063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2309397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386059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42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05371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タイトル付きのコンテンツ">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609603" y="273450"/>
            <a:ext cx="4011084"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7" name="Shape 67"/>
          <p:cNvSpPr txBox="1">
            <a:spLocks noGrp="1"/>
          </p:cNvSpPr>
          <p:nvPr>
            <p:ph type="body" idx="1"/>
          </p:nvPr>
        </p:nvSpPr>
        <p:spPr>
          <a:xfrm>
            <a:off x="4766733" y="273053"/>
            <a:ext cx="6815667"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body" idx="2"/>
          </p:nvPr>
        </p:nvSpPr>
        <p:spPr>
          <a:xfrm>
            <a:off x="609603" y="1435103"/>
            <a:ext cx="4011084"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a:solidFill>
                  <a:schemeClr val="dk1"/>
                </a:solidFill>
                <a:latin typeface="Calibri"/>
                <a:ea typeface="Calibri"/>
                <a:cs typeface="Calibri"/>
                <a:sym typeface="Calibri"/>
              </a:rPr>
              <a:t>‹#›</a:t>
            </a:fld>
            <a:endParaRPr lang="ja-JP" sz="2400">
              <a:solidFill>
                <a:schemeClr val="dk1"/>
              </a:solidFill>
              <a:latin typeface="Calibri"/>
              <a:ea typeface="Calibri"/>
              <a:cs typeface="Calibri"/>
              <a:sym typeface="Calibri"/>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8891784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0751540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5009"/>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5009"/>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1206819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2724408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784"/>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1219934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160452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259"/>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6947567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52501063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60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60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fld id="{0307107C-A96E-4DED-AC7E-0036760184DD}"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8"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9" name="スライド番号プレースホルダ 5"/>
          <p:cNvSpPr>
            <a:spLocks noGrp="1"/>
          </p:cNvSpPr>
          <p:nvPr>
            <p:ph type="sldNum" sz="quarter" idx="12"/>
          </p:nvPr>
        </p:nvSpPr>
        <p:spPr/>
        <p:txBody>
          <a:bodyPr/>
          <a:lstStyle>
            <a:lvl1pPr>
              <a:defRPr/>
            </a:lvl1pPr>
          </a:lstStyle>
          <a:p>
            <a:pPr>
              <a:defRPr/>
            </a:pPr>
            <a:fld id="{B7064D08-E1E5-472C-B251-446E4DFDEFA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616590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fld id="{BCA29EB1-011D-4147-A6D8-88577F66261F}"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4"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5" name="スライド番号プレースホルダ 5"/>
          <p:cNvSpPr>
            <a:spLocks noGrp="1"/>
          </p:cNvSpPr>
          <p:nvPr>
            <p:ph type="sldNum" sz="quarter" idx="12"/>
          </p:nvPr>
        </p:nvSpPr>
        <p:spPr/>
        <p:txBody>
          <a:bodyPr/>
          <a:lstStyle>
            <a:lvl1pPr>
              <a:defRPr/>
            </a:lvl1pPr>
          </a:lstStyle>
          <a:p>
            <a:pPr>
              <a:defRPr/>
            </a:pPr>
            <a:fld id="{39061A94-7734-46B6-BACE-0B4426A7990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431253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タイトル付きの図">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2389716" y="4801000"/>
            <a:ext cx="7315200"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4" name="Shape 74"/>
          <p:cNvSpPr>
            <a:spLocks noGrp="1"/>
          </p:cNvSpPr>
          <p:nvPr>
            <p:ph type="pic" idx="2"/>
          </p:nvPr>
        </p:nvSpPr>
        <p:spPr>
          <a:xfrm>
            <a:off x="2389716" y="612775"/>
            <a:ext cx="7315200" cy="4114800"/>
          </a:xfrm>
          <a:prstGeom prst="rect">
            <a:avLst/>
          </a:prstGeom>
          <a:noFill/>
          <a:ln>
            <a:noFill/>
          </a:ln>
        </p:spPr>
        <p:txBody>
          <a:bodyPr lIns="91425" tIns="91425" rIns="91425" bIns="91425" anchor="ctr" anchorCtr="0"/>
          <a:lstStyle>
            <a:lvl1pPr marL="0" marR="0" lvl="0" indent="0" algn="l" rtl="0">
              <a:spcBef>
                <a:spcPts val="0"/>
              </a:spcBef>
              <a:buClr>
                <a:srgbClr val="888888"/>
              </a:buClr>
              <a:buFont typeface="Calibri"/>
              <a:buNone/>
              <a:defRPr sz="3200">
                <a:solidFill>
                  <a:srgbClr val="888888"/>
                </a:solidFill>
                <a:latin typeface="Calibri"/>
                <a:ea typeface="Calibri"/>
                <a:cs typeface="Calibri"/>
                <a:sym typeface="Calibri"/>
              </a:defRPr>
            </a:lvl1pPr>
            <a:lvl2pPr marL="457200" marR="0" lvl="1" indent="0" algn="l" rtl="0">
              <a:spcBef>
                <a:spcPts val="0"/>
              </a:spcBef>
              <a:buClr>
                <a:schemeClr val="dk1"/>
              </a:buClr>
              <a:buFont typeface="Calibri"/>
              <a:buNone/>
              <a:defRPr sz="2800" b="0" i="0" u="none" strike="noStrike" cap="none">
                <a:solidFill>
                  <a:schemeClr val="dk1"/>
                </a:solidFill>
                <a:latin typeface="Calibri"/>
                <a:ea typeface="Calibri"/>
                <a:cs typeface="Calibri"/>
                <a:sym typeface="Calibri"/>
              </a:defRPr>
            </a:lvl2pPr>
            <a:lvl3pPr marL="914400" marR="0" lvl="2" indent="0" algn="l" rtl="0">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3pPr>
            <a:lvl4pPr marL="1371600" marR="0" lvl="3" indent="0" algn="l" rtl="0">
              <a:spcBef>
                <a:spcPts val="0"/>
              </a:spcBef>
              <a:buClr>
                <a:schemeClr val="dk1"/>
              </a:buClr>
              <a:buFont typeface="Calibri"/>
              <a:buNone/>
              <a:defRPr sz="2000" b="0" i="0" u="none" strike="noStrike" cap="none">
                <a:solidFill>
                  <a:schemeClr val="dk1"/>
                </a:solidFill>
                <a:latin typeface="Calibri"/>
                <a:ea typeface="Calibri"/>
                <a:cs typeface="Calibri"/>
                <a:sym typeface="Calibri"/>
              </a:defRPr>
            </a:lvl4pPr>
            <a:lvl5pPr marL="1828800" marR="0" lvl="4" indent="0" algn="l" rtl="0">
              <a:spcBef>
                <a:spcPts val="0"/>
              </a:spcBef>
              <a:buClr>
                <a:schemeClr val="dk1"/>
              </a:buClr>
              <a:buFont typeface="Calibri"/>
              <a:buNone/>
              <a:defRPr sz="2000" b="0" i="0" u="none" strike="noStrike" cap="none">
                <a:solidFill>
                  <a:schemeClr val="dk1"/>
                </a:solidFill>
                <a:latin typeface="Calibri"/>
                <a:ea typeface="Calibri"/>
                <a:cs typeface="Calibri"/>
                <a:sym typeface="Calibri"/>
              </a:defRPr>
            </a:lvl5pPr>
            <a:lvl6pPr marL="2286000" marR="0" lvl="5" indent="0" algn="l" rtl="0">
              <a:spcBef>
                <a:spcPts val="0"/>
              </a:spcBef>
              <a:buClr>
                <a:schemeClr val="dk1"/>
              </a:buClr>
              <a:buFont typeface="Calibri"/>
              <a:buNone/>
              <a:defRPr sz="2000" b="0" i="0" u="none" strike="noStrike" cap="none">
                <a:solidFill>
                  <a:schemeClr val="dk1"/>
                </a:solidFill>
                <a:latin typeface="Calibri"/>
                <a:ea typeface="Calibri"/>
                <a:cs typeface="Calibri"/>
                <a:sym typeface="Calibri"/>
              </a:defRPr>
            </a:lvl6pPr>
            <a:lvl7pPr marL="2743200" marR="0" lvl="6" indent="0" algn="l" rtl="0">
              <a:spcBef>
                <a:spcPts val="0"/>
              </a:spcBef>
              <a:buClr>
                <a:schemeClr val="dk1"/>
              </a:buClr>
              <a:buFont typeface="Calibri"/>
              <a:buNone/>
              <a:defRPr sz="2000" b="0" i="0" u="none" strike="noStrike" cap="none">
                <a:solidFill>
                  <a:schemeClr val="dk1"/>
                </a:solidFill>
                <a:latin typeface="Calibri"/>
                <a:ea typeface="Calibri"/>
                <a:cs typeface="Calibri"/>
                <a:sym typeface="Calibri"/>
              </a:defRPr>
            </a:lvl7pPr>
            <a:lvl8pPr marL="3200400" marR="0" lvl="7" indent="0" algn="l" rtl="0">
              <a:spcBef>
                <a:spcPts val="0"/>
              </a:spcBef>
              <a:buClr>
                <a:schemeClr val="dk1"/>
              </a:buClr>
              <a:buFont typeface="Calibri"/>
              <a:buNone/>
              <a:defRPr sz="2000" b="0" i="0" u="none" strike="noStrike" cap="none">
                <a:solidFill>
                  <a:schemeClr val="dk1"/>
                </a:solidFill>
                <a:latin typeface="Calibri"/>
                <a:ea typeface="Calibri"/>
                <a:cs typeface="Calibri"/>
                <a:sym typeface="Calibri"/>
              </a:defRPr>
            </a:lvl8pPr>
            <a:lvl9pPr marL="3657600" marR="0" lvl="8" indent="0" algn="l" rtl="0">
              <a:spcBef>
                <a:spcPts val="0"/>
              </a:spcBef>
              <a:buClr>
                <a:schemeClr val="dk1"/>
              </a:buClr>
              <a:buFont typeface="Calibri"/>
              <a:buNone/>
              <a:defRPr sz="20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a:off x="2389716" y="5367737"/>
            <a:ext cx="7315200"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a:solidFill>
                  <a:schemeClr val="dk1"/>
                </a:solidFill>
                <a:latin typeface="Calibri"/>
                <a:ea typeface="Calibri"/>
                <a:cs typeface="Calibri"/>
                <a:sym typeface="Calibri"/>
              </a:rPr>
              <a:t>‹#›</a:t>
            </a:fld>
            <a:endParaRPr lang="ja-JP" sz="2400">
              <a:solidFill>
                <a:schemeClr val="dk1"/>
              </a:solidFill>
              <a:latin typeface="Calibri"/>
              <a:ea typeface="Calibri"/>
              <a:cs typeface="Calibri"/>
              <a:sym typeface="Calibri"/>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fld id="{C1007366-86E7-4148-9547-A70BF4705C4C}"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3"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4" name="スライド番号プレースホルダ 5"/>
          <p:cNvSpPr>
            <a:spLocks noGrp="1"/>
          </p:cNvSpPr>
          <p:nvPr>
            <p:ph type="sldNum" sz="quarter" idx="12"/>
          </p:nvPr>
        </p:nvSpPr>
        <p:spPr/>
        <p:txBody>
          <a:bodyPr/>
          <a:lstStyle>
            <a:lvl1pPr>
              <a:defRPr/>
            </a:lvl1pPr>
          </a:lstStyle>
          <a:p>
            <a:pPr>
              <a:defRPr/>
            </a:pPr>
            <a:fld id="{F3E44561-330F-4AFE-9344-76D372E58F74}"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5634718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40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8F6B020F-1703-4896-AB3A-188C559DEB5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C46DFDEE-12AD-4EEC-B988-DFB12DEFF29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1643935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fld id="{210C4D75-13B8-454E-B3F7-8DF19A939B08}"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9C819898-FC74-4300-A431-0B5935D547A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2308051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DC69A4BF-8F34-49B0-94B1-A592C26C76BB}"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B1B9B78A-D2F4-4151-B66C-C1919A8D28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35515857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997"/>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997"/>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312C80A7-80C0-4DBB-9C8D-0F4FE3C7F3C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85FC8CA8-8595-465F-A9AD-E57461DB531B}"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5963440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609600" y="16002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609600" y="3924300"/>
            <a:ext cx="5384800" cy="21717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half" idx="3"/>
          </p:nvPr>
        </p:nvSpPr>
        <p:spPr>
          <a:xfrm>
            <a:off x="6197600" y="1600200"/>
            <a:ext cx="5384800" cy="44958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19"/>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20"/>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21"/>
          <p:cNvSpPr>
            <a:spLocks noGrp="1" noChangeArrowheads="1"/>
          </p:cNvSpPr>
          <p:nvPr>
            <p:ph type="sldNum" sz="quarter" idx="12"/>
          </p:nvPr>
        </p:nvSpPr>
        <p:spPr/>
        <p:txBody>
          <a:bodyPr/>
          <a:lstStyle>
            <a:lvl1pPr>
              <a:defRPr/>
            </a:lvl1pPr>
          </a:lstStyle>
          <a:p>
            <a:pPr>
              <a:defRPr/>
            </a:pPr>
            <a:fld id="{2972139C-FDBA-4310-85E3-5EA188EE4EB1}"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23360813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770"/>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C74C6222-4AC6-44F0-8942-113C79880A17}"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12C3CC8A-F658-4756-96C2-916792829C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05367887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fld id="{8D83A20E-BB54-4945-ADBA-DA5E848DC6F2}"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B73DBAF-E467-43A9-867E-35606DF3D52C}"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0888743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7245"/>
            <a:ext cx="103632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fld id="{F959C925-B33C-4CCE-B95F-E681CACAE496}"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lvl1pPr>
              <a:defRPr/>
            </a:lvl1pPr>
          </a:lstStyle>
          <a:p>
            <a:pPr>
              <a:defRPr/>
            </a:pPr>
            <a:fld id="{ACEB0D81-1687-4864-B586-533CC00EB7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1904970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fld id="{B3A013CC-7E75-4FD9-AD5D-DFDDD3548825}" type="datetimeFigureOut">
              <a:rPr lang="ja-JP" altLang="en-US">
                <a:solidFill>
                  <a:prstClr val="black">
                    <a:tint val="75000"/>
                  </a:prstClr>
                </a:solidFill>
              </a:rPr>
              <a:pPr>
                <a:defRPr/>
              </a:pPr>
              <a:t>2016/7/14</a:t>
            </a:fld>
            <a:endParaRPr lang="ja-JP" altLang="en-US">
              <a:solidFill>
                <a:prstClr val="black">
                  <a:tint val="75000"/>
                </a:prstClr>
              </a:solidFill>
            </a:endParaRPr>
          </a:p>
        </p:txBody>
      </p:sp>
      <p:sp>
        <p:nvSpPr>
          <p:cNvPr id="6"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p:txBody>
          <a:bodyPr/>
          <a:lstStyle>
            <a:lvl1pPr>
              <a:defRPr/>
            </a:lvl1pPr>
          </a:lstStyle>
          <a:p>
            <a:pPr>
              <a:defRPr/>
            </a:pPr>
            <a:fld id="{6CC85190-40E9-43C5-BEDA-2D8E46FC431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4281766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3.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4.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theme" Target="../theme/theme1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theme" Target="../theme/theme16.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theme" Target="../theme/theme17.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theme" Target="../theme/theme18.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theme" Target="../theme/theme19.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5.xml"/><Relationship Id="rId13" Type="http://schemas.openxmlformats.org/officeDocument/2006/relationships/theme" Target="../theme/theme20.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slideLayout" Target="../slideLayouts/slideLayout239.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theme" Target="../theme/theme21.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09652" y="274637"/>
            <a:ext cx="10972799"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609652" y="1600206"/>
            <a:ext cx="10972799"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609600" y="6356753"/>
            <a:ext cx="2844800"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165652" y="6356753"/>
            <a:ext cx="3860799"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ja-JP" sz="2400" b="0" i="0" u="none" strike="noStrike" cap="none">
                <a:solidFill>
                  <a:schemeClr val="dk1"/>
                </a:solidFill>
                <a:latin typeface="Calibri"/>
                <a:ea typeface="Calibri"/>
                <a:cs typeface="Calibri"/>
                <a:sym typeface="Calibri"/>
              </a:rPr>
              <a:t>‹#›</a:t>
            </a:fld>
            <a:endParaRPr lang="ja-JP" sz="24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659"/>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65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659"/>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2384847282"/>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639"/>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63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639"/>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1558849375"/>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615"/>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61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615"/>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200418928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589"/>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58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589"/>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553401001"/>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56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56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56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200118386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53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53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53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88754729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499"/>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49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499"/>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470471344"/>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465"/>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46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465"/>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896066422"/>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429"/>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42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429"/>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52064748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39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39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39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2147916674"/>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7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7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7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303568099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2969749662"/>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275B9AC-2F62-CC4B-A66E-E770181A545D}" type="datetime1">
              <a:rPr lang="ja-JP" altLang="en-US" kern="1200" smtClean="0">
                <a:solidFill>
                  <a:prstClr val="black">
                    <a:tint val="75000"/>
                  </a:prstClr>
                </a:solidFill>
                <a:latin typeface="Calibri"/>
                <a:ea typeface="ＭＳ Ｐゴシック"/>
                <a:cs typeface="+mn-cs"/>
              </a:rPr>
              <a:pPr defTabSz="457200"/>
              <a:t>2016/7/14</a:t>
            </a:fld>
            <a:endParaRPr lang="en-US" kern="1200" dirty="0">
              <a:solidFill>
                <a:prstClr val="black">
                  <a:tint val="75000"/>
                </a:prstClr>
              </a:solidFill>
              <a:latin typeface="Calibri"/>
              <a:ea typeface="+mn-ea"/>
              <a:cs typeface="+mn-cs"/>
            </a:endParaRPr>
          </a:p>
        </p:txBody>
      </p:sp>
      <p:sp>
        <p:nvSpPr>
          <p:cNvPr id="5" name="フッター プレースホルダー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kern="1200" dirty="0">
              <a:solidFill>
                <a:prstClr val="black">
                  <a:tint val="75000"/>
                </a:prstClr>
              </a:solidFill>
              <a:latin typeface="Calibri"/>
              <a:ea typeface="+mn-ea"/>
              <a:cs typeface="+mn-cs"/>
            </a:endParaRPr>
          </a:p>
        </p:txBody>
      </p:sp>
      <p:sp>
        <p:nvSpPr>
          <p:cNvPr id="6" name="スライド番号プレースホルダー 5"/>
          <p:cNvSpPr>
            <a:spLocks noGrp="1"/>
          </p:cNvSpPr>
          <p:nvPr>
            <p:ph type="sldNum" sz="quarter" idx="4"/>
          </p:nvPr>
        </p:nvSpPr>
        <p:spPr>
          <a:xfrm>
            <a:off x="9315842" y="6414475"/>
            <a:ext cx="2844800" cy="365125"/>
          </a:xfrm>
          <a:prstGeom prst="rect">
            <a:avLst/>
          </a:prstGeom>
        </p:spPr>
        <p:txBody>
          <a:bodyPr vert="horz" lIns="91440" tIns="45720" rIns="91440" bIns="45720" rtlCol="0" anchor="ctr"/>
          <a:lstStyle>
            <a:lvl1pPr algn="r">
              <a:defRPr sz="2800">
                <a:solidFill>
                  <a:srgbClr val="000000"/>
                </a:solidFill>
              </a:defRPr>
            </a:lvl1pPr>
          </a:lstStyle>
          <a:p>
            <a:pPr defTabSz="457200"/>
            <a:fld id="{6D22F896-40B5-4ADD-8801-0D06FADFA095}" type="slidenum">
              <a:rPr lang="en-US" kern="1200" smtClean="0">
                <a:latin typeface="Calibri"/>
                <a:ea typeface="+mn-ea"/>
                <a:cs typeface="+mn-cs"/>
              </a:rPr>
              <a:pPr defTabSz="457200"/>
              <a:t>‹#›</a:t>
            </a:fld>
            <a:endParaRPr lang="en-US" kern="1200" dirty="0">
              <a:latin typeface="Calibri"/>
              <a:ea typeface="+mn-ea"/>
              <a:cs typeface="+mn-cs"/>
            </a:endParaRPr>
          </a:p>
        </p:txBody>
      </p:sp>
    </p:spTree>
    <p:extLst>
      <p:ext uri="{BB962C8B-B14F-4D97-AF65-F5344CB8AC3E}">
        <p14:creationId xmlns:p14="http://schemas.microsoft.com/office/powerpoint/2010/main" val="773675267"/>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 id="2147483933" r:id="rId12"/>
  </p:sldLayoutIdLst>
  <p:hf hdr="0" ftr="0" dt="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749"/>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74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749"/>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30540992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745"/>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74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745"/>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34766713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739"/>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73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739"/>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275101696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73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73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73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260824319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72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72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72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340140576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709"/>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709"/>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709"/>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365283678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テキスト プレースホルダ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 3"/>
          <p:cNvSpPr>
            <a:spLocks noGrp="1"/>
          </p:cNvSpPr>
          <p:nvPr>
            <p:ph type="dt" sz="half" idx="2"/>
          </p:nvPr>
        </p:nvSpPr>
        <p:spPr>
          <a:xfrm>
            <a:off x="609600" y="6356695"/>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AA5F4B90-992A-4252-B62E-5E2B2B7BF8FE}" type="datetimeFigureOut">
              <a:rPr kumimoji="1" lang="ja-JP" altLang="en-US" kern="1200">
                <a:solidFill>
                  <a:prstClr val="black">
                    <a:tint val="75000"/>
                  </a:prstClr>
                </a:solidFill>
                <a:cs typeface="+mn-cs"/>
              </a:rPr>
              <a:pPr>
                <a:defRPr/>
              </a:pPr>
              <a:t>2016/7/14</a:t>
            </a:fld>
            <a:endParaRPr kumimoji="1" lang="ja-JP" altLang="en-US" kern="1200">
              <a:solidFill>
                <a:prstClr val="black">
                  <a:tint val="75000"/>
                </a:prstClr>
              </a:solidFill>
              <a:cs typeface="+mn-cs"/>
            </a:endParaRPr>
          </a:p>
        </p:txBody>
      </p:sp>
      <p:sp>
        <p:nvSpPr>
          <p:cNvPr id="5" name="フッター プレースホルダ 4"/>
          <p:cNvSpPr>
            <a:spLocks noGrp="1"/>
          </p:cNvSpPr>
          <p:nvPr>
            <p:ph type="ftr" sz="quarter" idx="3"/>
          </p:nvPr>
        </p:nvSpPr>
        <p:spPr>
          <a:xfrm>
            <a:off x="4165600" y="6356695"/>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kumimoji="1" lang="ja-JP" altLang="en-US" kern="1200">
              <a:solidFill>
                <a:prstClr val="black">
                  <a:tint val="75000"/>
                </a:prstClr>
              </a:solidFill>
              <a:cs typeface="+mn-cs"/>
            </a:endParaRPr>
          </a:p>
        </p:txBody>
      </p:sp>
      <p:sp>
        <p:nvSpPr>
          <p:cNvPr id="6" name="スライド番号プレースホルダ 5"/>
          <p:cNvSpPr>
            <a:spLocks noGrp="1"/>
          </p:cNvSpPr>
          <p:nvPr>
            <p:ph type="sldNum" sz="quarter" idx="4"/>
          </p:nvPr>
        </p:nvSpPr>
        <p:spPr>
          <a:xfrm>
            <a:off x="8737600" y="6356695"/>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477E5DD5-2D90-4E4D-8095-7A20B5DE1C6A}" type="slidenum">
              <a:rPr kumimoji="1" lang="ja-JP" altLang="en-US" kern="1200">
                <a:solidFill>
                  <a:prstClr val="black">
                    <a:tint val="75000"/>
                  </a:prstClr>
                </a:solidFill>
                <a:cs typeface="+mn-cs"/>
              </a:rPr>
              <a:pPr>
                <a:defRPr/>
              </a:pPr>
              <a:t>‹#›</a:t>
            </a:fld>
            <a:endParaRPr kumimoji="1" lang="ja-JP" altLang="en-US" kern="1200">
              <a:solidFill>
                <a:prstClr val="black">
                  <a:tint val="75000"/>
                </a:prstClr>
              </a:solidFill>
              <a:cs typeface="+mn-cs"/>
            </a:endParaRPr>
          </a:p>
        </p:txBody>
      </p:sp>
    </p:spTree>
    <p:extLst>
      <p:ext uri="{BB962C8B-B14F-4D97-AF65-F5344CB8AC3E}">
        <p14:creationId xmlns:p14="http://schemas.microsoft.com/office/powerpoint/2010/main" val="182906712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rtl="0" fontAlgn="base">
        <a:spcBef>
          <a:spcPct val="0"/>
        </a:spcBef>
        <a:spcAft>
          <a:spcPct val="0"/>
        </a:spcAft>
        <a:defRPr kumimoji="1" sz="4400" kern="1200">
          <a:solidFill>
            <a:schemeClr val="tx1"/>
          </a:solidFill>
          <a:latin typeface="+mj-lt"/>
          <a:ea typeface="+mj-ea"/>
          <a:cs typeface="+mj-cs"/>
        </a:defRPr>
      </a:lvl1pPr>
      <a:lvl2pPr algn="ctr" rtl="0" fontAlgn="base">
        <a:spcBef>
          <a:spcPct val="0"/>
        </a:spcBef>
        <a:spcAft>
          <a:spcPct val="0"/>
        </a:spcAft>
        <a:defRPr kumimoji="1" sz="4400">
          <a:solidFill>
            <a:schemeClr val="tx1"/>
          </a:solidFill>
          <a:latin typeface="Calibri" pitchFamily="34" charset="0"/>
          <a:ea typeface="ＭＳ Ｐゴシック" pitchFamily="50" charset="-128"/>
        </a:defRPr>
      </a:lvl2pPr>
      <a:lvl3pPr algn="ctr" rtl="0" fontAlgn="base">
        <a:spcBef>
          <a:spcPct val="0"/>
        </a:spcBef>
        <a:spcAft>
          <a:spcPct val="0"/>
        </a:spcAft>
        <a:defRPr kumimoji="1" sz="4400">
          <a:solidFill>
            <a:schemeClr val="tx1"/>
          </a:solidFill>
          <a:latin typeface="Calibri" pitchFamily="34" charset="0"/>
          <a:ea typeface="ＭＳ Ｐゴシック" pitchFamily="50" charset="-128"/>
        </a:defRPr>
      </a:lvl3pPr>
      <a:lvl4pPr algn="ctr" rtl="0" fontAlgn="base">
        <a:spcBef>
          <a:spcPct val="0"/>
        </a:spcBef>
        <a:spcAft>
          <a:spcPct val="0"/>
        </a:spcAft>
        <a:defRPr kumimoji="1" sz="4400">
          <a:solidFill>
            <a:schemeClr val="tx1"/>
          </a:solidFill>
          <a:latin typeface="Calibri" pitchFamily="34" charset="0"/>
          <a:ea typeface="ＭＳ Ｐゴシック" pitchFamily="50" charset="-128"/>
        </a:defRPr>
      </a:lvl4pPr>
      <a:lvl5pPr algn="ctr" rtl="0" fontAlgn="base">
        <a:spcBef>
          <a:spcPct val="0"/>
        </a:spcBef>
        <a:spcAft>
          <a:spcPct val="0"/>
        </a:spcAft>
        <a:defRPr kumimoji="1" sz="4400">
          <a:solidFill>
            <a:schemeClr val="tx1"/>
          </a:solidFill>
          <a:latin typeface="Calibri" pitchFamily="34" charset="0"/>
          <a:ea typeface="ＭＳ Ｐゴシック" pitchFamily="50" charset="-128"/>
        </a:defRPr>
      </a:lvl5pPr>
      <a:lvl6pPr marL="457200"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400"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900" indent="-342900" algn="l" rtl="0" fontAlgn="base">
        <a:spcBef>
          <a:spcPct val="20000"/>
        </a:spcBef>
        <a:spcAft>
          <a:spcPct val="0"/>
        </a:spcAft>
        <a:buFont typeface="Arial" pitchFamily="34" charset="0"/>
        <a:buChar char="•"/>
        <a:defRPr kumimoji="1"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18" Type="http://schemas.openxmlformats.org/officeDocument/2006/relationships/image" Target="../media/image46.jpeg"/><Relationship Id="rId3" Type="http://schemas.openxmlformats.org/officeDocument/2006/relationships/image" Target="../media/image31.pn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5.jpeg"/><Relationship Id="rId2" Type="http://schemas.openxmlformats.org/officeDocument/2006/relationships/notesSlide" Target="../notesSlides/notesSlide19.xml"/><Relationship Id="rId16" Type="http://schemas.openxmlformats.org/officeDocument/2006/relationships/image" Target="../media/image44.jpeg"/><Relationship Id="rId1" Type="http://schemas.openxmlformats.org/officeDocument/2006/relationships/slideLayout" Target="../slideLayouts/slideLayout25.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5" Type="http://schemas.openxmlformats.org/officeDocument/2006/relationships/image" Target="../media/image43.jpeg"/><Relationship Id="rId10" Type="http://schemas.openxmlformats.org/officeDocument/2006/relationships/image" Target="../media/image38.jpeg"/><Relationship Id="rId19" Type="http://schemas.openxmlformats.org/officeDocument/2006/relationships/image" Target="../media/image47.jpeg"/><Relationship Id="rId4" Type="http://schemas.openxmlformats.org/officeDocument/2006/relationships/image" Target="../media/image32.png"/><Relationship Id="rId9" Type="http://schemas.openxmlformats.org/officeDocument/2006/relationships/image" Target="../media/image37.jpeg"/><Relationship Id="rId1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5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64.xml"/><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75.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4.xml"/><Relationship Id="rId1" Type="http://schemas.openxmlformats.org/officeDocument/2006/relationships/slideLayout" Target="../slideLayouts/slideLayout87.xml"/><Relationship Id="rId5" Type="http://schemas.openxmlformats.org/officeDocument/2006/relationships/image" Target="../media/image57.jpeg"/><Relationship Id="rId4" Type="http://schemas.openxmlformats.org/officeDocument/2006/relationships/image" Target="../media/image60.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99.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57.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108.xml"/></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131.xml"/><Relationship Id="rId5" Type="http://schemas.openxmlformats.org/officeDocument/2006/relationships/image" Target="../media/image67.jpeg"/><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139.xml"/><Relationship Id="rId5" Type="http://schemas.openxmlformats.org/officeDocument/2006/relationships/image" Target="../media/image70.jpeg"/><Relationship Id="rId4"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151.xml"/><Relationship Id="rId5" Type="http://schemas.openxmlformats.org/officeDocument/2006/relationships/image" Target="../media/image73.jpeg"/><Relationship Id="rId4" Type="http://schemas.openxmlformats.org/officeDocument/2006/relationships/image" Target="../media/image72.jpe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30.xml"/><Relationship Id="rId1" Type="http://schemas.openxmlformats.org/officeDocument/2006/relationships/slideLayout" Target="../slideLayouts/slideLayout16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1.xml"/><Relationship Id="rId1" Type="http://schemas.openxmlformats.org/officeDocument/2006/relationships/slideLayout" Target="../slideLayouts/slideLayout175.xml"/><Relationship Id="rId5" Type="http://schemas.openxmlformats.org/officeDocument/2006/relationships/image" Target="../media/image83.jpeg"/><Relationship Id="rId4" Type="http://schemas.openxmlformats.org/officeDocument/2006/relationships/image" Target="../media/image82.jpeg"/></Relationships>
</file>

<file path=ppt/slides/_rels/slide3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2.xml"/><Relationship Id="rId1" Type="http://schemas.openxmlformats.org/officeDocument/2006/relationships/slideLayout" Target="../slideLayouts/slideLayout181.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3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3.xml"/><Relationship Id="rId1" Type="http://schemas.openxmlformats.org/officeDocument/2006/relationships/slideLayout" Target="../slideLayouts/slideLayout199.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3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4.xml"/><Relationship Id="rId1" Type="http://schemas.openxmlformats.org/officeDocument/2006/relationships/slideLayout" Target="../slideLayouts/slideLayout211.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5.xml"/><Relationship Id="rId1" Type="http://schemas.openxmlformats.org/officeDocument/2006/relationships/slideLayout" Target="../slideLayouts/slideLayout223.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8.xml"/></Relationships>
</file>

<file path=ppt/slides/_rels/slide37.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3.gif"/><Relationship Id="rId4" Type="http://schemas.openxmlformats.org/officeDocument/2006/relationships/image" Target="../media/image102.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4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13.jpg"/><Relationship Id="rId5" Type="http://schemas.openxmlformats.org/officeDocument/2006/relationships/image" Target="../media/image112.png"/><Relationship Id="rId4" Type="http://schemas.openxmlformats.org/officeDocument/2006/relationships/image" Target="../media/image111.png"/></Relationships>
</file>

<file path=ppt/slides/_rels/slide4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118.png"/><Relationship Id="rId4" Type="http://schemas.openxmlformats.org/officeDocument/2006/relationships/image" Target="../media/image117.png"/></Relationships>
</file>

<file path=ppt/slides/_rels/slide48.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5.jpg"/><Relationship Id="rId7" Type="http://schemas.openxmlformats.org/officeDocument/2006/relationships/image" Target="../media/image123.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0.png"/><Relationship Id="rId4" Type="http://schemas.openxmlformats.org/officeDocument/2006/relationships/image" Target="../media/image121.png"/><Relationship Id="rId9" Type="http://schemas.openxmlformats.org/officeDocument/2006/relationships/image" Target="../media/image124.png"/></Relationships>
</file>

<file path=ppt/slides/_rels/slide5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29.jpg"/></Relationships>
</file>

<file path=ppt/slides/_rels/slide54.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131.jpg"/></Relationships>
</file>

<file path=ppt/slides/_rels/slide55.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55.xml"/><Relationship Id="rId1" Type="http://schemas.openxmlformats.org/officeDocument/2006/relationships/slideLayout" Target="../slideLayouts/slideLayout4.xml"/><Relationship Id="rId4" Type="http://schemas.openxmlformats.org/officeDocument/2006/relationships/image" Target="../media/image133.jpg"/></Relationships>
</file>

<file path=ppt/slides/_rels/slide56.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135.jpg"/></Relationships>
</file>

<file path=ppt/slides/_rels/slide57.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137.jpg"/></Relationships>
</file>

<file path=ppt/slides/_rels/slide58.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139.jpg"/></Relationships>
</file>

<file path=ppt/slides/_rels/slide59.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59.xml"/><Relationship Id="rId1" Type="http://schemas.openxmlformats.org/officeDocument/2006/relationships/slideLayout" Target="../slideLayouts/slideLayout4.xml"/><Relationship Id="rId4" Type="http://schemas.openxmlformats.org/officeDocument/2006/relationships/image" Target="../media/image141.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143.jpg"/></Relationships>
</file>

<file path=ppt/slides/_rels/slide61.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145.jpg"/></Relationships>
</file>

<file path=ppt/slides/_rels/slide62.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notesSlide" Target="../notesSlides/notesSlide62.xml"/><Relationship Id="rId1" Type="http://schemas.openxmlformats.org/officeDocument/2006/relationships/slideLayout" Target="../slideLayouts/slideLayout4.xml"/><Relationship Id="rId4" Type="http://schemas.openxmlformats.org/officeDocument/2006/relationships/image" Target="../media/image147.jp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6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65.xml"/><Relationship Id="rId1" Type="http://schemas.openxmlformats.org/officeDocument/2006/relationships/slideLayout" Target="../slideLayouts/slideLayout244.xml"/><Relationship Id="rId4" Type="http://schemas.openxmlformats.org/officeDocument/2006/relationships/image" Target="../media/image150.jpe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Shape 96"/>
          <p:cNvPicPr preferRelativeResize="0"/>
          <p:nvPr/>
        </p:nvPicPr>
        <p:blipFill rotWithShape="1">
          <a:blip r:embed="rId3">
            <a:alphaModFix/>
          </a:blip>
          <a:srcRect/>
          <a:stretch/>
        </p:blipFill>
        <p:spPr>
          <a:xfrm>
            <a:off x="-115629" y="-4915"/>
            <a:ext cx="12307628" cy="6862915"/>
          </a:xfrm>
          <a:prstGeom prst="rect">
            <a:avLst/>
          </a:prstGeom>
          <a:noFill/>
          <a:ln>
            <a:noFill/>
          </a:ln>
        </p:spPr>
      </p:pic>
      <p:pic>
        <p:nvPicPr>
          <p:cNvPr id="97" name="Shape 97"/>
          <p:cNvPicPr preferRelativeResize="0"/>
          <p:nvPr/>
        </p:nvPicPr>
        <p:blipFill rotWithShape="1">
          <a:blip r:embed="rId4">
            <a:alphaModFix/>
          </a:blip>
          <a:srcRect/>
          <a:stretch/>
        </p:blipFill>
        <p:spPr>
          <a:xfrm>
            <a:off x="1848368" y="0"/>
            <a:ext cx="10286999" cy="6858000"/>
          </a:xfrm>
          <a:prstGeom prst="rect">
            <a:avLst/>
          </a:prstGeom>
          <a:noFill/>
          <a:ln>
            <a:noFill/>
          </a:ln>
        </p:spPr>
      </p:pic>
      <p:sp>
        <p:nvSpPr>
          <p:cNvPr id="98" name="Shape 98"/>
          <p:cNvSpPr txBox="1">
            <a:spLocks noGrp="1"/>
          </p:cNvSpPr>
          <p:nvPr>
            <p:ph type="ctrTitle"/>
          </p:nvPr>
        </p:nvSpPr>
        <p:spPr>
          <a:xfrm>
            <a:off x="713572" y="1223230"/>
            <a:ext cx="4896543" cy="1584175"/>
          </a:xfrm>
          <a:prstGeom prst="rect">
            <a:avLst/>
          </a:prstGeom>
          <a:noFill/>
          <a:ln>
            <a:noFill/>
          </a:ln>
        </p:spPr>
        <p:txBody>
          <a:bodyPr lIns="91425" tIns="45700" rIns="91425" bIns="45700" anchor="ctr" anchorCtr="0">
            <a:noAutofit/>
          </a:bodyPr>
          <a:lstStyle/>
          <a:p>
            <a:pPr marL="0" marR="0" lvl="0" indent="0" algn="ctr" rtl="0">
              <a:spcBef>
                <a:spcPts val="0"/>
              </a:spcBef>
              <a:buClr>
                <a:srgbClr val="FF1DCF"/>
              </a:buClr>
              <a:buSzPct val="25000"/>
              <a:buFont typeface="Arial"/>
              <a:buNone/>
            </a:pPr>
            <a:r>
              <a:rPr lang="ja-JP" sz="13800" b="0" i="0" u="none" strike="noStrike" cap="none">
                <a:solidFill>
                  <a:srgbClr val="FF1DCF"/>
                </a:solidFill>
                <a:latin typeface="Arial"/>
                <a:ea typeface="Arial"/>
                <a:cs typeface="Arial"/>
                <a:sym typeface="Arial"/>
              </a:rPr>
              <a:t>味</a:t>
            </a:r>
            <a:r>
              <a:rPr lang="ja-JP" sz="6600" b="0" i="0" u="none" strike="noStrike" cap="none">
                <a:solidFill>
                  <a:schemeClr val="lt1"/>
                </a:solidFill>
                <a:latin typeface="Arial"/>
                <a:ea typeface="Arial"/>
                <a:cs typeface="Arial"/>
                <a:sym typeface="Arial"/>
              </a:rPr>
              <a:t>な</a:t>
            </a:r>
            <a:r>
              <a:rPr lang="ja-JP" sz="7200" b="0" i="0" u="none" strike="noStrike" cap="none">
                <a:solidFill>
                  <a:schemeClr val="lt1"/>
                </a:solidFill>
                <a:latin typeface="Arial"/>
                <a:ea typeface="Arial"/>
                <a:cs typeface="Arial"/>
                <a:sym typeface="Arial"/>
              </a:rPr>
              <a:t>話</a:t>
            </a:r>
          </a:p>
        </p:txBody>
      </p:sp>
      <p:sp>
        <p:nvSpPr>
          <p:cNvPr id="99" name="Shape 99"/>
          <p:cNvSpPr/>
          <p:nvPr/>
        </p:nvSpPr>
        <p:spPr>
          <a:xfrm>
            <a:off x="1852473" y="763819"/>
            <a:ext cx="902811"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lang="ja-JP" sz="2800" b="0" i="0" u="none" strike="noStrike" cap="none" dirty="0">
              <a:solidFill>
                <a:srgbClr val="FFFFFF"/>
              </a:solidFill>
              <a:latin typeface="Arial"/>
              <a:ea typeface="Arial"/>
              <a:cs typeface="Arial"/>
              <a:sym typeface="Arial"/>
            </a:endParaRPr>
          </a:p>
        </p:txBody>
      </p:sp>
      <p:sp>
        <p:nvSpPr>
          <p:cNvPr id="100" name="Shape 100"/>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1</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Shape 204"/>
          <p:cNvPicPr preferRelativeResize="0"/>
          <p:nvPr/>
        </p:nvPicPr>
        <p:blipFill rotWithShape="1">
          <a:blip r:embed="rId3">
            <a:alphaModFix/>
          </a:blip>
          <a:srcRect/>
          <a:stretch/>
        </p:blipFill>
        <p:spPr>
          <a:xfrm>
            <a:off x="329514" y="400"/>
            <a:ext cx="11413953" cy="6848371"/>
          </a:xfrm>
          <a:prstGeom prst="rect">
            <a:avLst/>
          </a:prstGeom>
          <a:noFill/>
          <a:ln>
            <a:noFill/>
          </a:ln>
        </p:spPr>
      </p:pic>
      <p:sp>
        <p:nvSpPr>
          <p:cNvPr id="205" name="Shape 205"/>
          <p:cNvSpPr/>
          <p:nvPr/>
        </p:nvSpPr>
        <p:spPr>
          <a:xfrm>
            <a:off x="703403" y="1104984"/>
            <a:ext cx="5801588" cy="1200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6600">
                <a:solidFill>
                  <a:schemeClr val="lt1"/>
                </a:solidFill>
                <a:latin typeface="Arial"/>
                <a:ea typeface="Arial"/>
                <a:cs typeface="Arial"/>
                <a:sym typeface="Arial"/>
              </a:rPr>
              <a:t>実</a:t>
            </a:r>
            <a:r>
              <a:rPr lang="ja-JP" sz="6000">
                <a:solidFill>
                  <a:schemeClr val="lt1"/>
                </a:solidFill>
                <a:latin typeface="Arial"/>
                <a:ea typeface="Arial"/>
                <a:cs typeface="Arial"/>
                <a:sym typeface="Arial"/>
              </a:rPr>
              <a:t>は</a:t>
            </a:r>
            <a:r>
              <a:rPr lang="ja-JP" sz="7200" b="1">
                <a:solidFill>
                  <a:schemeClr val="lt1"/>
                </a:solidFill>
                <a:latin typeface="Arial"/>
                <a:ea typeface="Arial"/>
                <a:cs typeface="Arial"/>
                <a:sym typeface="Arial"/>
              </a:rPr>
              <a:t>味</a:t>
            </a:r>
            <a:r>
              <a:rPr lang="ja-JP" sz="6000">
                <a:solidFill>
                  <a:schemeClr val="lt1"/>
                </a:solidFill>
                <a:latin typeface="Arial"/>
                <a:ea typeface="Arial"/>
                <a:cs typeface="Arial"/>
                <a:sym typeface="Arial"/>
              </a:rPr>
              <a:t>ではない</a:t>
            </a:r>
          </a:p>
        </p:txBody>
      </p:sp>
      <p:sp>
        <p:nvSpPr>
          <p:cNvPr id="206" name="Shape 206"/>
          <p:cNvSpPr/>
          <p:nvPr/>
        </p:nvSpPr>
        <p:spPr>
          <a:xfrm>
            <a:off x="839416" y="5651521"/>
            <a:ext cx="604867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4000" b="1" dirty="0">
                <a:solidFill>
                  <a:srgbClr val="FFFFFF"/>
                </a:solidFill>
                <a:latin typeface="Calibri"/>
                <a:ea typeface="Calibri"/>
                <a:cs typeface="Calibri"/>
                <a:sym typeface="Calibri"/>
              </a:rPr>
              <a:t>感覚</a:t>
            </a:r>
            <a:r>
              <a:rPr lang="ja-JP" sz="3600" b="1" dirty="0">
                <a:solidFill>
                  <a:srgbClr val="FFFFFF"/>
                </a:solidFill>
                <a:latin typeface="Calibri"/>
                <a:ea typeface="Calibri"/>
                <a:cs typeface="Calibri"/>
                <a:sym typeface="Calibri"/>
              </a:rPr>
              <a:t>としては</a:t>
            </a:r>
            <a:r>
              <a:rPr lang="ja-JP" sz="4000" b="1" dirty="0">
                <a:solidFill>
                  <a:srgbClr val="FFFFFF"/>
                </a:solidFill>
                <a:latin typeface="Calibri"/>
                <a:ea typeface="Calibri"/>
                <a:cs typeface="Calibri"/>
                <a:sym typeface="Calibri"/>
              </a:rPr>
              <a:t>痛</a:t>
            </a:r>
            <a:r>
              <a:rPr lang="ja-JP" sz="3600" b="1" dirty="0">
                <a:solidFill>
                  <a:srgbClr val="FFFFFF"/>
                </a:solidFill>
                <a:latin typeface="Calibri"/>
                <a:ea typeface="Calibri"/>
                <a:cs typeface="Calibri"/>
                <a:sym typeface="Calibri"/>
              </a:rPr>
              <a:t>みと</a:t>
            </a:r>
            <a:r>
              <a:rPr lang="ja-JP" sz="4000" b="1" dirty="0">
                <a:solidFill>
                  <a:srgbClr val="FFFFFF"/>
                </a:solidFill>
                <a:latin typeface="Calibri"/>
                <a:ea typeface="Calibri"/>
                <a:cs typeface="Calibri"/>
                <a:sym typeface="Calibri"/>
              </a:rPr>
              <a:t>同</a:t>
            </a:r>
            <a:r>
              <a:rPr lang="ja-JP" sz="3600" b="1" dirty="0">
                <a:solidFill>
                  <a:srgbClr val="FFFFFF"/>
                </a:solidFill>
                <a:latin typeface="Calibri"/>
                <a:ea typeface="Calibri"/>
                <a:cs typeface="Calibri"/>
                <a:sym typeface="Calibri"/>
              </a:rPr>
              <a:t>じ</a:t>
            </a:r>
          </a:p>
        </p:txBody>
      </p:sp>
      <p:sp>
        <p:nvSpPr>
          <p:cNvPr id="207" name="Shape 207"/>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10</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Shape 213"/>
          <p:cNvPicPr preferRelativeResize="0"/>
          <p:nvPr/>
        </p:nvPicPr>
        <p:blipFill rotWithShape="1">
          <a:blip r:embed="rId3">
            <a:alphaModFix/>
          </a:blip>
          <a:srcRect/>
          <a:stretch/>
        </p:blipFill>
        <p:spPr>
          <a:xfrm>
            <a:off x="0" y="5"/>
            <a:ext cx="12192000" cy="6862915"/>
          </a:xfrm>
          <a:prstGeom prst="rect">
            <a:avLst/>
          </a:prstGeom>
          <a:noFill/>
          <a:ln>
            <a:noFill/>
          </a:ln>
        </p:spPr>
      </p:pic>
      <p:cxnSp>
        <p:nvCxnSpPr>
          <p:cNvPr id="214" name="Shape 214"/>
          <p:cNvCxnSpPr/>
          <p:nvPr/>
        </p:nvCxnSpPr>
        <p:spPr>
          <a:xfrm rot="10800000" flipH="1">
            <a:off x="595793" y="800074"/>
            <a:ext cx="6098939" cy="15679"/>
          </a:xfrm>
          <a:prstGeom prst="straightConnector1">
            <a:avLst/>
          </a:prstGeom>
          <a:noFill/>
          <a:ln w="57150" cap="flat" cmpd="sng">
            <a:solidFill>
              <a:schemeClr val="dk1"/>
            </a:solidFill>
            <a:prstDash val="solid"/>
            <a:round/>
            <a:headEnd type="none" w="med" len="med"/>
            <a:tailEnd type="none" w="med" len="med"/>
          </a:ln>
        </p:spPr>
      </p:cxnSp>
      <p:sp>
        <p:nvSpPr>
          <p:cNvPr id="215" name="Shape 215"/>
          <p:cNvSpPr/>
          <p:nvPr/>
        </p:nvSpPr>
        <p:spPr>
          <a:xfrm>
            <a:off x="722100" y="265150"/>
            <a:ext cx="6032421"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400" b="1">
                <a:solidFill>
                  <a:srgbClr val="FFFFFF"/>
                </a:solidFill>
                <a:latin typeface="Arial"/>
                <a:ea typeface="Arial"/>
                <a:cs typeface="Arial"/>
                <a:sym typeface="Arial"/>
              </a:rPr>
              <a:t>生体</a:t>
            </a:r>
            <a:r>
              <a:rPr lang="ja-JP" sz="2000" b="1">
                <a:solidFill>
                  <a:srgbClr val="FFFFFF"/>
                </a:solidFill>
                <a:latin typeface="Arial"/>
                <a:ea typeface="Arial"/>
                <a:cs typeface="Arial"/>
                <a:sym typeface="Arial"/>
              </a:rPr>
              <a:t>を</a:t>
            </a:r>
            <a:r>
              <a:rPr lang="ja-JP" sz="2400" b="1">
                <a:solidFill>
                  <a:srgbClr val="FFFFFF"/>
                </a:solidFill>
                <a:latin typeface="Arial"/>
                <a:ea typeface="Arial"/>
                <a:cs typeface="Arial"/>
                <a:sym typeface="Arial"/>
              </a:rPr>
              <a:t>防御するため</a:t>
            </a:r>
            <a:r>
              <a:rPr lang="ja-JP" sz="2000" b="1">
                <a:solidFill>
                  <a:srgbClr val="FFFFFF"/>
                </a:solidFill>
                <a:latin typeface="Arial"/>
                <a:ea typeface="Arial"/>
                <a:cs typeface="Arial"/>
                <a:sym typeface="Arial"/>
              </a:rPr>
              <a:t>の</a:t>
            </a:r>
            <a:r>
              <a:rPr lang="ja-JP" sz="2400" b="1">
                <a:solidFill>
                  <a:srgbClr val="FFFFFF"/>
                </a:solidFill>
                <a:latin typeface="Arial"/>
                <a:ea typeface="Arial"/>
                <a:cs typeface="Arial"/>
                <a:sym typeface="Arial"/>
              </a:rPr>
              <a:t>味覚：不快感</a:t>
            </a:r>
            <a:r>
              <a:rPr lang="ja-JP" sz="2000" b="1">
                <a:solidFill>
                  <a:srgbClr val="FFFFFF"/>
                </a:solidFill>
                <a:latin typeface="Arial"/>
                <a:ea typeface="Arial"/>
                <a:cs typeface="Arial"/>
                <a:sym typeface="Arial"/>
              </a:rPr>
              <a:t>を</a:t>
            </a:r>
            <a:r>
              <a:rPr lang="ja-JP" sz="2400" b="1">
                <a:solidFill>
                  <a:srgbClr val="FFFFFF"/>
                </a:solidFill>
                <a:latin typeface="Arial"/>
                <a:ea typeface="Arial"/>
                <a:cs typeface="Arial"/>
                <a:sym typeface="Arial"/>
              </a:rPr>
              <a:t>誘発</a:t>
            </a:r>
          </a:p>
        </p:txBody>
      </p:sp>
      <p:sp>
        <p:nvSpPr>
          <p:cNvPr id="216" name="Shape 216"/>
          <p:cNvSpPr/>
          <p:nvPr/>
        </p:nvSpPr>
        <p:spPr>
          <a:xfrm>
            <a:off x="990893" y="1096583"/>
            <a:ext cx="902811"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800" b="1">
                <a:solidFill>
                  <a:srgbClr val="FF1DCF"/>
                </a:solidFill>
                <a:latin typeface="Arial"/>
                <a:ea typeface="Arial"/>
                <a:cs typeface="Arial"/>
                <a:sym typeface="Arial"/>
              </a:rPr>
              <a:t>苦味</a:t>
            </a:r>
          </a:p>
        </p:txBody>
      </p:sp>
      <p:sp>
        <p:nvSpPr>
          <p:cNvPr id="217" name="Shape 217"/>
          <p:cNvSpPr/>
          <p:nvPr/>
        </p:nvSpPr>
        <p:spPr>
          <a:xfrm>
            <a:off x="975217" y="2053058"/>
            <a:ext cx="902811"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800" b="1">
                <a:solidFill>
                  <a:srgbClr val="FF1DCF"/>
                </a:solidFill>
                <a:latin typeface="Arial"/>
                <a:ea typeface="Arial"/>
                <a:cs typeface="Arial"/>
                <a:sym typeface="Arial"/>
              </a:rPr>
              <a:t>酸味</a:t>
            </a:r>
          </a:p>
        </p:txBody>
      </p:sp>
      <p:cxnSp>
        <p:nvCxnSpPr>
          <p:cNvPr id="218" name="Shape 218"/>
          <p:cNvCxnSpPr/>
          <p:nvPr/>
        </p:nvCxnSpPr>
        <p:spPr>
          <a:xfrm rot="10800000" flipH="1">
            <a:off x="748191" y="1834550"/>
            <a:ext cx="10477628" cy="11281"/>
          </a:xfrm>
          <a:prstGeom prst="straightConnector1">
            <a:avLst/>
          </a:prstGeom>
          <a:noFill/>
          <a:ln w="28575" cap="flat" cmpd="sng">
            <a:solidFill>
              <a:srgbClr val="FFFFFF"/>
            </a:solidFill>
            <a:prstDash val="solid"/>
            <a:round/>
            <a:headEnd type="none" w="med" len="med"/>
            <a:tailEnd type="none" w="med" len="med"/>
          </a:ln>
        </p:spPr>
      </p:cxnSp>
      <p:cxnSp>
        <p:nvCxnSpPr>
          <p:cNvPr id="219" name="Shape 219"/>
          <p:cNvCxnSpPr/>
          <p:nvPr/>
        </p:nvCxnSpPr>
        <p:spPr>
          <a:xfrm>
            <a:off x="2226355" y="1003511"/>
            <a:ext cx="0" cy="1763999"/>
          </a:xfrm>
          <a:prstGeom prst="straightConnector1">
            <a:avLst/>
          </a:prstGeom>
          <a:noFill/>
          <a:ln w="25400" cap="flat" cmpd="sng">
            <a:solidFill>
              <a:srgbClr val="FFFFFF"/>
            </a:solidFill>
            <a:prstDash val="solid"/>
            <a:round/>
            <a:headEnd type="none" w="med" len="med"/>
            <a:tailEnd type="none" w="med" len="med"/>
          </a:ln>
        </p:spPr>
      </p:cxnSp>
      <p:sp>
        <p:nvSpPr>
          <p:cNvPr id="220" name="Shape 220"/>
          <p:cNvSpPr/>
          <p:nvPr/>
        </p:nvSpPr>
        <p:spPr>
          <a:xfrm>
            <a:off x="2436544" y="1020404"/>
            <a:ext cx="6096000"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000">
                <a:solidFill>
                  <a:srgbClr val="FFFFFF"/>
                </a:solidFill>
                <a:latin typeface="Arial"/>
                <a:ea typeface="Arial"/>
                <a:cs typeface="Arial"/>
                <a:sym typeface="Arial"/>
              </a:rPr>
              <a:t>毒物の摂食を避ける</a:t>
            </a:r>
          </a:p>
          <a:p>
            <a:pPr marL="0" marR="0" lvl="0" indent="0" algn="l" rtl="0">
              <a:spcBef>
                <a:spcPts val="0"/>
              </a:spcBef>
              <a:buSzPct val="25000"/>
              <a:buNone/>
            </a:pPr>
            <a:r>
              <a:rPr lang="ja-JP" sz="2000">
                <a:solidFill>
                  <a:srgbClr val="FFFFFF"/>
                </a:solidFill>
                <a:latin typeface="Arial"/>
                <a:ea typeface="Arial"/>
                <a:cs typeface="Arial"/>
                <a:sym typeface="Arial"/>
              </a:rPr>
              <a:t>一方で、サンマのワタなど深い味を作る</a:t>
            </a:r>
          </a:p>
        </p:txBody>
      </p:sp>
      <p:sp>
        <p:nvSpPr>
          <p:cNvPr id="221" name="Shape 221"/>
          <p:cNvSpPr/>
          <p:nvPr/>
        </p:nvSpPr>
        <p:spPr>
          <a:xfrm>
            <a:off x="2452280" y="1979498"/>
            <a:ext cx="9149879"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000">
                <a:solidFill>
                  <a:schemeClr val="lt1"/>
                </a:solidFill>
                <a:latin typeface="Arial"/>
                <a:ea typeface="Arial"/>
                <a:cs typeface="Arial"/>
                <a:sym typeface="Arial"/>
              </a:rPr>
              <a:t>腐敗物（酸っぱい）の摂食を避ける</a:t>
            </a:r>
          </a:p>
          <a:p>
            <a:pPr marL="0" marR="0" lvl="0" indent="0" algn="l" rtl="0">
              <a:spcBef>
                <a:spcPts val="0"/>
              </a:spcBef>
              <a:buSzPct val="25000"/>
              <a:buNone/>
            </a:pPr>
            <a:r>
              <a:rPr lang="ja-JP" sz="2000">
                <a:solidFill>
                  <a:schemeClr val="lt1"/>
                </a:solidFill>
                <a:latin typeface="Arial"/>
                <a:ea typeface="Arial"/>
                <a:cs typeface="Arial"/>
                <a:sym typeface="Arial"/>
              </a:rPr>
              <a:t>歯を溶かす脱灰作用のある物質の摂食（酸味は唾液分泌を誘発する）</a:t>
            </a:r>
          </a:p>
        </p:txBody>
      </p:sp>
      <p:cxnSp>
        <p:nvCxnSpPr>
          <p:cNvPr id="222" name="Shape 222"/>
          <p:cNvCxnSpPr/>
          <p:nvPr/>
        </p:nvCxnSpPr>
        <p:spPr>
          <a:xfrm rot="10800000" flipH="1">
            <a:off x="481653" y="3492214"/>
            <a:ext cx="6098939" cy="15679"/>
          </a:xfrm>
          <a:prstGeom prst="straightConnector1">
            <a:avLst/>
          </a:prstGeom>
          <a:noFill/>
          <a:ln w="57150" cap="flat" cmpd="sng">
            <a:solidFill>
              <a:schemeClr val="dk1"/>
            </a:solidFill>
            <a:prstDash val="solid"/>
            <a:round/>
            <a:headEnd type="none" w="med" len="med"/>
            <a:tailEnd type="none" w="med" len="med"/>
          </a:ln>
        </p:spPr>
      </p:cxnSp>
      <p:sp>
        <p:nvSpPr>
          <p:cNvPr id="223" name="Shape 223"/>
          <p:cNvSpPr/>
          <p:nvPr/>
        </p:nvSpPr>
        <p:spPr>
          <a:xfrm>
            <a:off x="607963" y="2957690"/>
            <a:ext cx="5570756" cy="46166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400" b="1">
                <a:solidFill>
                  <a:srgbClr val="FFFFFF"/>
                </a:solidFill>
                <a:latin typeface="Arial"/>
                <a:ea typeface="Arial"/>
                <a:cs typeface="Arial"/>
                <a:sym typeface="Arial"/>
              </a:rPr>
              <a:t>生体</a:t>
            </a:r>
            <a:r>
              <a:rPr lang="ja-JP" sz="2000" b="1">
                <a:solidFill>
                  <a:srgbClr val="FFFFFF"/>
                </a:solidFill>
                <a:latin typeface="Arial"/>
                <a:ea typeface="Arial"/>
                <a:cs typeface="Arial"/>
                <a:sym typeface="Arial"/>
              </a:rPr>
              <a:t>を</a:t>
            </a:r>
            <a:r>
              <a:rPr lang="ja-JP" sz="2400" b="1">
                <a:solidFill>
                  <a:srgbClr val="FFFFFF"/>
                </a:solidFill>
                <a:latin typeface="Arial"/>
                <a:ea typeface="Arial"/>
                <a:cs typeface="Arial"/>
                <a:sym typeface="Arial"/>
              </a:rPr>
              <a:t>維持するため</a:t>
            </a:r>
            <a:r>
              <a:rPr lang="ja-JP" sz="2000" b="1">
                <a:solidFill>
                  <a:srgbClr val="FFFFFF"/>
                </a:solidFill>
                <a:latin typeface="Arial"/>
                <a:ea typeface="Arial"/>
                <a:cs typeface="Arial"/>
                <a:sym typeface="Arial"/>
              </a:rPr>
              <a:t>の</a:t>
            </a:r>
            <a:r>
              <a:rPr lang="ja-JP" sz="2400" b="1">
                <a:solidFill>
                  <a:srgbClr val="FFFFFF"/>
                </a:solidFill>
                <a:latin typeface="Arial"/>
                <a:ea typeface="Arial"/>
                <a:cs typeface="Arial"/>
                <a:sym typeface="Arial"/>
              </a:rPr>
              <a:t>味覚：快感</a:t>
            </a:r>
            <a:r>
              <a:rPr lang="ja-JP" sz="2000" b="1">
                <a:solidFill>
                  <a:srgbClr val="FFFFFF"/>
                </a:solidFill>
                <a:latin typeface="Arial"/>
                <a:ea typeface="Arial"/>
                <a:cs typeface="Arial"/>
                <a:sym typeface="Arial"/>
              </a:rPr>
              <a:t>を</a:t>
            </a:r>
            <a:r>
              <a:rPr lang="ja-JP" sz="2400" b="1">
                <a:solidFill>
                  <a:srgbClr val="FFFFFF"/>
                </a:solidFill>
                <a:latin typeface="Arial"/>
                <a:ea typeface="Arial"/>
                <a:cs typeface="Arial"/>
                <a:sym typeface="Arial"/>
              </a:rPr>
              <a:t>誘発</a:t>
            </a:r>
          </a:p>
        </p:txBody>
      </p:sp>
      <p:sp>
        <p:nvSpPr>
          <p:cNvPr id="224" name="Shape 224"/>
          <p:cNvSpPr/>
          <p:nvPr/>
        </p:nvSpPr>
        <p:spPr>
          <a:xfrm>
            <a:off x="986505" y="3694649"/>
            <a:ext cx="902811"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800" b="1">
                <a:solidFill>
                  <a:srgbClr val="FF1DCF"/>
                </a:solidFill>
                <a:latin typeface="Arial"/>
                <a:ea typeface="Arial"/>
                <a:cs typeface="Arial"/>
                <a:sym typeface="Arial"/>
              </a:rPr>
              <a:t>塩味</a:t>
            </a:r>
          </a:p>
        </p:txBody>
      </p:sp>
      <p:sp>
        <p:nvSpPr>
          <p:cNvPr id="225" name="Shape 225"/>
          <p:cNvSpPr/>
          <p:nvPr/>
        </p:nvSpPr>
        <p:spPr>
          <a:xfrm>
            <a:off x="986505" y="4604478"/>
            <a:ext cx="902811"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800" b="1">
                <a:solidFill>
                  <a:srgbClr val="FF1DCF"/>
                </a:solidFill>
                <a:latin typeface="Arial"/>
                <a:ea typeface="Arial"/>
                <a:cs typeface="Arial"/>
                <a:sym typeface="Arial"/>
              </a:rPr>
              <a:t>甘味</a:t>
            </a:r>
          </a:p>
        </p:txBody>
      </p:sp>
      <p:cxnSp>
        <p:nvCxnSpPr>
          <p:cNvPr id="226" name="Shape 226"/>
          <p:cNvCxnSpPr/>
          <p:nvPr/>
        </p:nvCxnSpPr>
        <p:spPr>
          <a:xfrm rot="10800000" flipH="1">
            <a:off x="743803" y="4417727"/>
            <a:ext cx="10477628" cy="11281"/>
          </a:xfrm>
          <a:prstGeom prst="straightConnector1">
            <a:avLst/>
          </a:prstGeom>
          <a:noFill/>
          <a:ln w="28575" cap="flat" cmpd="sng">
            <a:solidFill>
              <a:srgbClr val="FFFFFF"/>
            </a:solidFill>
            <a:prstDash val="solid"/>
            <a:round/>
            <a:headEnd type="none" w="med" len="med"/>
            <a:tailEnd type="none" w="med" len="med"/>
          </a:ln>
        </p:spPr>
      </p:cxnSp>
      <p:cxnSp>
        <p:nvCxnSpPr>
          <p:cNvPr id="227" name="Shape 227"/>
          <p:cNvCxnSpPr/>
          <p:nvPr/>
        </p:nvCxnSpPr>
        <p:spPr>
          <a:xfrm>
            <a:off x="2221965" y="3586691"/>
            <a:ext cx="0" cy="2627997"/>
          </a:xfrm>
          <a:prstGeom prst="straightConnector1">
            <a:avLst/>
          </a:prstGeom>
          <a:noFill/>
          <a:ln w="25400" cap="flat" cmpd="sng">
            <a:solidFill>
              <a:srgbClr val="FFFFFF"/>
            </a:solidFill>
            <a:prstDash val="solid"/>
            <a:round/>
            <a:headEnd type="none" w="med" len="med"/>
            <a:tailEnd type="none" w="med" len="med"/>
          </a:ln>
        </p:spPr>
      </p:cxnSp>
      <p:sp>
        <p:nvSpPr>
          <p:cNvPr id="228" name="Shape 228"/>
          <p:cNvSpPr/>
          <p:nvPr/>
        </p:nvSpPr>
        <p:spPr>
          <a:xfrm>
            <a:off x="2432284" y="3603185"/>
            <a:ext cx="8730943"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000">
                <a:solidFill>
                  <a:srgbClr val="FFFFFF"/>
                </a:solidFill>
                <a:latin typeface="Arial"/>
                <a:ea typeface="Arial"/>
                <a:cs typeface="Arial"/>
                <a:sym typeface="Arial"/>
              </a:rPr>
              <a:t>ミネラル（塩分）の味</a:t>
            </a:r>
          </a:p>
          <a:p>
            <a:pPr marL="0" marR="0" lvl="0" indent="0" algn="l" rtl="0">
              <a:spcBef>
                <a:spcPts val="0"/>
              </a:spcBef>
              <a:buSzPct val="25000"/>
              <a:buNone/>
            </a:pPr>
            <a:r>
              <a:rPr lang="ja-JP" sz="2000">
                <a:solidFill>
                  <a:srgbClr val="FFFFFF"/>
                </a:solidFill>
                <a:latin typeface="Arial"/>
                <a:ea typeface="Arial"/>
                <a:cs typeface="Arial"/>
                <a:sym typeface="Arial"/>
              </a:rPr>
              <a:t>生体に重要な塩分（ナトリウム・カイウム・カルシウムなどの補給）</a:t>
            </a:r>
          </a:p>
        </p:txBody>
      </p:sp>
      <p:cxnSp>
        <p:nvCxnSpPr>
          <p:cNvPr id="229" name="Shape 229"/>
          <p:cNvCxnSpPr/>
          <p:nvPr/>
        </p:nvCxnSpPr>
        <p:spPr>
          <a:xfrm rot="10800000" flipH="1">
            <a:off x="755091" y="5244367"/>
            <a:ext cx="10477628" cy="11281"/>
          </a:xfrm>
          <a:prstGeom prst="straightConnector1">
            <a:avLst/>
          </a:prstGeom>
          <a:noFill/>
          <a:ln w="28575" cap="flat" cmpd="sng">
            <a:solidFill>
              <a:srgbClr val="FFFFFF"/>
            </a:solidFill>
            <a:prstDash val="solid"/>
            <a:round/>
            <a:headEnd type="none" w="med" len="med"/>
            <a:tailEnd type="none" w="med" len="med"/>
          </a:ln>
        </p:spPr>
      </p:cxnSp>
      <p:sp>
        <p:nvSpPr>
          <p:cNvPr id="230" name="Shape 230"/>
          <p:cNvSpPr/>
          <p:nvPr/>
        </p:nvSpPr>
        <p:spPr>
          <a:xfrm>
            <a:off x="825327" y="5509519"/>
            <a:ext cx="1261884"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800" b="1">
                <a:solidFill>
                  <a:srgbClr val="FF1DCF"/>
                </a:solidFill>
                <a:latin typeface="Arial"/>
                <a:ea typeface="Arial"/>
                <a:cs typeface="Arial"/>
                <a:sym typeface="Arial"/>
              </a:rPr>
              <a:t>うま味</a:t>
            </a:r>
          </a:p>
        </p:txBody>
      </p:sp>
      <p:sp>
        <p:nvSpPr>
          <p:cNvPr id="231" name="Shape 231"/>
          <p:cNvSpPr/>
          <p:nvPr/>
        </p:nvSpPr>
        <p:spPr>
          <a:xfrm>
            <a:off x="2459292" y="4665419"/>
            <a:ext cx="8730943" cy="40010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000">
                <a:solidFill>
                  <a:srgbClr val="FFFFFF"/>
                </a:solidFill>
                <a:latin typeface="Arial"/>
                <a:ea typeface="Arial"/>
                <a:cs typeface="Arial"/>
                <a:sym typeface="Arial"/>
              </a:rPr>
              <a:t>エネルギー源となる糖分の味、滅多に味わえない報酬の味</a:t>
            </a:r>
          </a:p>
        </p:txBody>
      </p:sp>
      <p:sp>
        <p:nvSpPr>
          <p:cNvPr id="232" name="Shape 232"/>
          <p:cNvSpPr/>
          <p:nvPr/>
        </p:nvSpPr>
        <p:spPr>
          <a:xfrm>
            <a:off x="2533136" y="5428935"/>
            <a:ext cx="8730943"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000">
                <a:solidFill>
                  <a:srgbClr val="FFFFFF"/>
                </a:solidFill>
                <a:latin typeface="Arial"/>
                <a:ea typeface="Arial"/>
                <a:cs typeface="Arial"/>
                <a:sym typeface="Arial"/>
              </a:rPr>
              <a:t>生体タンパク質を構成するアミノ酸の味、</a:t>
            </a:r>
          </a:p>
          <a:p>
            <a:pPr marL="0" marR="0" lvl="0" indent="0" algn="l" rtl="0">
              <a:spcBef>
                <a:spcPts val="0"/>
              </a:spcBef>
              <a:buSzPct val="25000"/>
              <a:buNone/>
            </a:pPr>
            <a:r>
              <a:rPr lang="ja-JP" sz="2000">
                <a:solidFill>
                  <a:srgbClr val="FFFFFF"/>
                </a:solidFill>
                <a:latin typeface="Arial"/>
                <a:ea typeface="Arial"/>
                <a:cs typeface="Arial"/>
                <a:sym typeface="Arial"/>
              </a:rPr>
              <a:t>アジア日本人特有の醤油・魚醤の味</a:t>
            </a:r>
          </a:p>
        </p:txBody>
      </p:sp>
      <p:sp>
        <p:nvSpPr>
          <p:cNvPr id="233" name="Shape 233"/>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11</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Shape 239"/>
          <p:cNvPicPr preferRelativeResize="0"/>
          <p:nvPr/>
        </p:nvPicPr>
        <p:blipFill rotWithShape="1">
          <a:blip r:embed="rId3">
            <a:alphaModFix/>
          </a:blip>
          <a:srcRect l="4611" t="20898" r="24892" b="9026"/>
          <a:stretch/>
        </p:blipFill>
        <p:spPr>
          <a:xfrm>
            <a:off x="0" y="722925"/>
            <a:ext cx="12141200" cy="5087938"/>
          </a:xfrm>
          <a:prstGeom prst="rect">
            <a:avLst/>
          </a:prstGeom>
          <a:noFill/>
          <a:ln>
            <a:noFill/>
          </a:ln>
        </p:spPr>
      </p:pic>
      <p:pic>
        <p:nvPicPr>
          <p:cNvPr id="240" name="Shape 240"/>
          <p:cNvPicPr preferRelativeResize="0"/>
          <p:nvPr/>
        </p:nvPicPr>
        <p:blipFill rotWithShape="1">
          <a:blip r:embed="rId4">
            <a:alphaModFix/>
          </a:blip>
          <a:srcRect l="5489" t="19603" r="30515" b="45171"/>
          <a:stretch/>
        </p:blipFill>
        <p:spPr>
          <a:xfrm>
            <a:off x="5698649" y="4597405"/>
            <a:ext cx="6371167" cy="1479550"/>
          </a:xfrm>
          <a:prstGeom prst="rect">
            <a:avLst/>
          </a:prstGeom>
          <a:noFill/>
          <a:ln>
            <a:noFill/>
          </a:ln>
        </p:spPr>
      </p:pic>
      <p:sp>
        <p:nvSpPr>
          <p:cNvPr id="241" name="Shape 241"/>
          <p:cNvSpPr txBox="1">
            <a:spLocks noGrp="1"/>
          </p:cNvSpPr>
          <p:nvPr>
            <p:ph type="title"/>
          </p:nvPr>
        </p:nvSpPr>
        <p:spPr>
          <a:xfrm>
            <a:off x="527317" y="0"/>
            <a:ext cx="3759199" cy="706438"/>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Clr>
                <a:srgbClr val="366092"/>
              </a:buClr>
              <a:buSzPct val="25000"/>
              <a:buFont typeface="Arial"/>
              <a:buNone/>
            </a:pPr>
            <a:r>
              <a:rPr lang="ja-JP" sz="3600" b="0" i="0" u="none" strike="noStrike" cap="none">
                <a:solidFill>
                  <a:srgbClr val="366092"/>
                </a:solidFill>
                <a:latin typeface="Arial"/>
                <a:ea typeface="Arial"/>
                <a:cs typeface="Arial"/>
                <a:sym typeface="Arial"/>
              </a:rPr>
              <a:t>五基本味</a:t>
            </a:r>
          </a:p>
        </p:txBody>
      </p:sp>
      <p:sp>
        <p:nvSpPr>
          <p:cNvPr id="242" name="Shape 242"/>
          <p:cNvSpPr txBox="1"/>
          <p:nvPr/>
        </p:nvSpPr>
        <p:spPr>
          <a:xfrm>
            <a:off x="2059960" y="6086956"/>
            <a:ext cx="6589450"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Arial"/>
              <a:buNone/>
            </a:pPr>
            <a:r>
              <a:rPr lang="ja-JP" sz="1800" b="1" dirty="0">
                <a:solidFill>
                  <a:srgbClr val="000000"/>
                </a:solidFill>
                <a:latin typeface="Calibri"/>
                <a:ea typeface="Calibri"/>
                <a:cs typeface="Calibri"/>
                <a:sym typeface="Calibri"/>
              </a:rPr>
              <a:t>「辛味」は味覚ではなく「痛み」そのもので痛覚です</a:t>
            </a:r>
          </a:p>
        </p:txBody>
      </p:sp>
      <p:sp>
        <p:nvSpPr>
          <p:cNvPr id="243" name="Shape 243"/>
          <p:cNvSpPr txBox="1"/>
          <p:nvPr/>
        </p:nvSpPr>
        <p:spPr>
          <a:xfrm>
            <a:off x="2279917" y="6488668"/>
            <a:ext cx="6696403" cy="36933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Arial"/>
              <a:buNone/>
            </a:pPr>
            <a:r>
              <a:rPr lang="ja-JP" sz="1800" b="1" dirty="0">
                <a:solidFill>
                  <a:srgbClr val="000000"/>
                </a:solidFill>
                <a:latin typeface="Calibri"/>
                <a:ea typeface="Calibri"/>
                <a:cs typeface="Calibri"/>
                <a:sym typeface="Calibri"/>
              </a:rPr>
              <a:t>今後「カルシウム味」や「脂味」が認定される可能性も‥‥</a:t>
            </a:r>
          </a:p>
        </p:txBody>
      </p:sp>
      <p:sp>
        <p:nvSpPr>
          <p:cNvPr id="244" name="Shape 244"/>
          <p:cNvSpPr txBox="1"/>
          <p:nvPr/>
        </p:nvSpPr>
        <p:spPr>
          <a:xfrm>
            <a:off x="8748451" y="121051"/>
            <a:ext cx="2676141" cy="5232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rgbClr val="000000"/>
              </a:buClr>
              <a:buSzPct val="25000"/>
              <a:buFont typeface="Arial"/>
              <a:buNone/>
            </a:pPr>
            <a:r>
              <a:rPr lang="ja-JP" sz="1400" dirty="0">
                <a:solidFill>
                  <a:srgbClr val="000000"/>
                </a:solidFill>
                <a:latin typeface="Calibri"/>
                <a:ea typeface="Calibri"/>
                <a:cs typeface="Calibri"/>
                <a:sym typeface="Calibri"/>
              </a:rPr>
              <a:t>「味覚とおいしさの科学」</a:t>
            </a:r>
          </a:p>
          <a:p>
            <a:pPr marL="0" marR="0" lvl="0" indent="0" algn="l" rtl="0">
              <a:spcBef>
                <a:spcPts val="0"/>
              </a:spcBef>
              <a:spcAft>
                <a:spcPts val="0"/>
              </a:spcAft>
              <a:buClr>
                <a:srgbClr val="000000"/>
              </a:buClr>
              <a:buSzPct val="25000"/>
              <a:buFont typeface="Arial"/>
              <a:buNone/>
            </a:pPr>
            <a:r>
              <a:rPr lang="ja-JP" sz="1200" dirty="0">
                <a:solidFill>
                  <a:srgbClr val="000000"/>
                </a:solidFill>
                <a:latin typeface="Calibri"/>
                <a:ea typeface="Calibri"/>
                <a:cs typeface="Calibri"/>
                <a:sym typeface="Calibri"/>
              </a:rPr>
              <a:t>東京都学校歯科医会発行</a:t>
            </a:r>
            <a:r>
              <a:rPr lang="ja-JP" sz="1400" dirty="0">
                <a:solidFill>
                  <a:srgbClr val="000000"/>
                </a:solidFill>
                <a:latin typeface="Calibri"/>
                <a:ea typeface="Calibri"/>
                <a:cs typeface="Calibri"/>
                <a:sym typeface="Calibri"/>
              </a:rPr>
              <a:t>2014 </a:t>
            </a:r>
            <a:r>
              <a:rPr lang="ja-JP" sz="1200" dirty="0">
                <a:solidFill>
                  <a:srgbClr val="000000"/>
                </a:solidFill>
                <a:latin typeface="Calibri"/>
                <a:ea typeface="Calibri"/>
                <a:cs typeface="Calibri"/>
                <a:sym typeface="Calibri"/>
              </a:rPr>
              <a:t>より</a:t>
            </a:r>
          </a:p>
        </p:txBody>
      </p:sp>
      <p:sp>
        <p:nvSpPr>
          <p:cNvPr id="245" name="Shape 245"/>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12</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Shape 251"/>
          <p:cNvPicPr preferRelativeResize="0"/>
          <p:nvPr/>
        </p:nvPicPr>
        <p:blipFill rotWithShape="1">
          <a:blip r:embed="rId3">
            <a:alphaModFix/>
          </a:blip>
          <a:srcRect/>
          <a:stretch/>
        </p:blipFill>
        <p:spPr>
          <a:xfrm>
            <a:off x="0" y="4"/>
            <a:ext cx="12192000" cy="6862091"/>
          </a:xfrm>
          <a:prstGeom prst="rect">
            <a:avLst/>
          </a:prstGeom>
          <a:noFill/>
          <a:ln>
            <a:noFill/>
          </a:ln>
        </p:spPr>
      </p:pic>
      <p:sp>
        <p:nvSpPr>
          <p:cNvPr id="252" name="Shape 252"/>
          <p:cNvSpPr txBox="1"/>
          <p:nvPr/>
        </p:nvSpPr>
        <p:spPr>
          <a:xfrm>
            <a:off x="2963241" y="2210866"/>
            <a:ext cx="6365475" cy="236988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8800">
                <a:solidFill>
                  <a:srgbClr val="FF0000"/>
                </a:solidFill>
                <a:latin typeface="Calibri"/>
                <a:ea typeface="Calibri"/>
                <a:cs typeface="Calibri"/>
                <a:sym typeface="Calibri"/>
              </a:rPr>
              <a:t>味</a:t>
            </a:r>
            <a:r>
              <a:rPr lang="ja-JP" sz="6000">
                <a:solidFill>
                  <a:schemeClr val="dk1"/>
                </a:solidFill>
                <a:latin typeface="Calibri"/>
                <a:ea typeface="Calibri"/>
                <a:cs typeface="Calibri"/>
                <a:sym typeface="Calibri"/>
              </a:rPr>
              <a:t>を感じる</a:t>
            </a:r>
          </a:p>
          <a:p>
            <a:pPr marL="0" marR="0" lvl="0" indent="0" algn="ctr" rtl="0">
              <a:spcBef>
                <a:spcPts val="0"/>
              </a:spcBef>
              <a:buSzPct val="25000"/>
              <a:buNone/>
            </a:pPr>
            <a:r>
              <a:rPr lang="ja-JP" sz="6000">
                <a:solidFill>
                  <a:schemeClr val="dk1"/>
                </a:solidFill>
                <a:latin typeface="Calibri"/>
                <a:ea typeface="Calibri"/>
                <a:cs typeface="Calibri"/>
                <a:sym typeface="Calibri"/>
              </a:rPr>
              <a:t>場所について</a:t>
            </a:r>
          </a:p>
        </p:txBody>
      </p:sp>
      <p:sp>
        <p:nvSpPr>
          <p:cNvPr id="254" name="Shape 254"/>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13</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Shape 280"/>
          <p:cNvPicPr preferRelativeResize="0"/>
          <p:nvPr/>
        </p:nvPicPr>
        <p:blipFill rotWithShape="1">
          <a:blip r:embed="rId3">
            <a:alphaModFix/>
          </a:blip>
          <a:srcRect/>
          <a:stretch/>
        </p:blipFill>
        <p:spPr>
          <a:xfrm>
            <a:off x="0" y="5"/>
            <a:ext cx="12192000" cy="6862915"/>
          </a:xfrm>
          <a:prstGeom prst="rect">
            <a:avLst/>
          </a:prstGeom>
          <a:noFill/>
          <a:ln>
            <a:noFill/>
          </a:ln>
        </p:spPr>
      </p:pic>
      <p:pic>
        <p:nvPicPr>
          <p:cNvPr id="281" name="Shape 281"/>
          <p:cNvPicPr preferRelativeResize="0">
            <a:picLocks noGrp="1"/>
          </p:cNvPicPr>
          <p:nvPr>
            <p:ph type="body" idx="4294967295"/>
          </p:nvPr>
        </p:nvPicPr>
        <p:blipFill rotWithShape="1">
          <a:blip r:embed="rId4">
            <a:alphaModFix/>
          </a:blip>
          <a:srcRect/>
          <a:stretch/>
        </p:blipFill>
        <p:spPr>
          <a:xfrm>
            <a:off x="1520817" y="1239562"/>
            <a:ext cx="9083675" cy="4852988"/>
          </a:xfrm>
          <a:prstGeom prst="rect">
            <a:avLst/>
          </a:prstGeom>
          <a:noFill/>
          <a:ln>
            <a:noFill/>
          </a:ln>
        </p:spPr>
      </p:pic>
      <p:sp>
        <p:nvSpPr>
          <p:cNvPr id="282" name="Shape 282"/>
          <p:cNvSpPr txBox="1"/>
          <p:nvPr/>
        </p:nvSpPr>
        <p:spPr>
          <a:xfrm>
            <a:off x="867947" y="153787"/>
            <a:ext cx="7049700"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3600">
                <a:solidFill>
                  <a:srgbClr val="FFFFFF"/>
                </a:solidFill>
                <a:latin typeface="Calibri"/>
                <a:ea typeface="Calibri"/>
                <a:cs typeface="Calibri"/>
                <a:sym typeface="Calibri"/>
              </a:rPr>
              <a:t>味蕾を持つ舌の三種類の乳頭？</a:t>
            </a:r>
          </a:p>
        </p:txBody>
      </p:sp>
      <p:pic>
        <p:nvPicPr>
          <p:cNvPr id="283" name="Shape 283"/>
          <p:cNvPicPr preferRelativeResize="0"/>
          <p:nvPr/>
        </p:nvPicPr>
        <p:blipFill rotWithShape="1">
          <a:blip r:embed="rId5">
            <a:alphaModFix/>
          </a:blip>
          <a:srcRect/>
          <a:stretch/>
        </p:blipFill>
        <p:spPr>
          <a:xfrm>
            <a:off x="377939" y="117348"/>
            <a:ext cx="641164" cy="641164"/>
          </a:xfrm>
          <a:prstGeom prst="rect">
            <a:avLst/>
          </a:prstGeom>
          <a:noFill/>
          <a:ln>
            <a:noFill/>
          </a:ln>
        </p:spPr>
      </p:pic>
      <p:pic>
        <p:nvPicPr>
          <p:cNvPr id="284" name="Shape 284"/>
          <p:cNvPicPr preferRelativeResize="0"/>
          <p:nvPr/>
        </p:nvPicPr>
        <p:blipFill rotWithShape="1">
          <a:blip r:embed="rId6">
            <a:alphaModFix/>
          </a:blip>
          <a:srcRect l="17823" t="15511" r="17171" b="78706"/>
          <a:stretch/>
        </p:blipFill>
        <p:spPr>
          <a:xfrm>
            <a:off x="329279" y="736954"/>
            <a:ext cx="6961257" cy="413168"/>
          </a:xfrm>
          <a:prstGeom prst="rect">
            <a:avLst/>
          </a:prstGeom>
          <a:noFill/>
          <a:ln>
            <a:noFill/>
          </a:ln>
        </p:spPr>
      </p:pic>
      <p:sp>
        <p:nvSpPr>
          <p:cNvPr id="285" name="Shape 285"/>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14</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pic>
        <p:nvPicPr>
          <p:cNvPr id="291" name="Shape 291"/>
          <p:cNvPicPr preferRelativeResize="0"/>
          <p:nvPr/>
        </p:nvPicPr>
        <p:blipFill rotWithShape="1">
          <a:blip r:embed="rId3">
            <a:alphaModFix/>
          </a:blip>
          <a:srcRect/>
          <a:stretch/>
        </p:blipFill>
        <p:spPr>
          <a:xfrm>
            <a:off x="0" y="5"/>
            <a:ext cx="12192000" cy="6862915"/>
          </a:xfrm>
          <a:prstGeom prst="rect">
            <a:avLst/>
          </a:prstGeom>
          <a:noFill/>
          <a:ln>
            <a:noFill/>
          </a:ln>
        </p:spPr>
      </p:pic>
      <p:pic>
        <p:nvPicPr>
          <p:cNvPr id="292" name="Shape 292"/>
          <p:cNvPicPr preferRelativeResize="0"/>
          <p:nvPr/>
        </p:nvPicPr>
        <p:blipFill rotWithShape="1">
          <a:blip r:embed="rId4">
            <a:alphaModFix/>
          </a:blip>
          <a:srcRect/>
          <a:stretch/>
        </p:blipFill>
        <p:spPr>
          <a:xfrm>
            <a:off x="2116596" y="1217808"/>
            <a:ext cx="8388005" cy="4806110"/>
          </a:xfrm>
          <a:prstGeom prst="rect">
            <a:avLst/>
          </a:prstGeom>
          <a:noFill/>
          <a:ln>
            <a:noFill/>
          </a:ln>
        </p:spPr>
      </p:pic>
      <p:sp>
        <p:nvSpPr>
          <p:cNvPr id="293" name="Shape 293"/>
          <p:cNvSpPr txBox="1"/>
          <p:nvPr/>
        </p:nvSpPr>
        <p:spPr>
          <a:xfrm>
            <a:off x="867945" y="169465"/>
            <a:ext cx="3866963"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3600">
                <a:solidFill>
                  <a:srgbClr val="FFFFFF"/>
                </a:solidFill>
                <a:latin typeface="Calibri"/>
                <a:ea typeface="Calibri"/>
                <a:cs typeface="Calibri"/>
                <a:sym typeface="Calibri"/>
              </a:rPr>
              <a:t>味蕾</a:t>
            </a:r>
            <a:r>
              <a:rPr lang="ja-JP" sz="3200">
                <a:solidFill>
                  <a:srgbClr val="FFFFFF"/>
                </a:solidFill>
                <a:latin typeface="Calibri"/>
                <a:ea typeface="Calibri"/>
                <a:cs typeface="Calibri"/>
                <a:sym typeface="Calibri"/>
              </a:rPr>
              <a:t>の</a:t>
            </a:r>
            <a:r>
              <a:rPr lang="ja-JP" sz="3600">
                <a:solidFill>
                  <a:srgbClr val="FFFFFF"/>
                </a:solidFill>
                <a:latin typeface="Calibri"/>
                <a:ea typeface="Calibri"/>
                <a:cs typeface="Calibri"/>
                <a:sym typeface="Calibri"/>
              </a:rPr>
              <a:t>構造</a:t>
            </a:r>
            <a:r>
              <a:rPr lang="ja-JP" sz="3200">
                <a:solidFill>
                  <a:srgbClr val="FFFFFF"/>
                </a:solidFill>
                <a:latin typeface="Calibri"/>
                <a:ea typeface="Calibri"/>
                <a:cs typeface="Calibri"/>
                <a:sym typeface="Calibri"/>
              </a:rPr>
              <a:t>は</a:t>
            </a:r>
            <a:r>
              <a:rPr lang="ja-JP" sz="3600">
                <a:solidFill>
                  <a:srgbClr val="FFFFFF"/>
                </a:solidFill>
                <a:latin typeface="Calibri"/>
                <a:ea typeface="Calibri"/>
                <a:cs typeface="Calibri"/>
                <a:sym typeface="Calibri"/>
              </a:rPr>
              <a:t>？</a:t>
            </a:r>
          </a:p>
        </p:txBody>
      </p:sp>
      <p:cxnSp>
        <p:nvCxnSpPr>
          <p:cNvPr id="294" name="Shape 294"/>
          <p:cNvCxnSpPr/>
          <p:nvPr/>
        </p:nvCxnSpPr>
        <p:spPr>
          <a:xfrm flipH="1">
            <a:off x="6381176" y="878475"/>
            <a:ext cx="862319" cy="611515"/>
          </a:xfrm>
          <a:prstGeom prst="straightConnector1">
            <a:avLst/>
          </a:prstGeom>
          <a:noFill/>
          <a:ln w="76200" cap="flat" cmpd="sng">
            <a:solidFill>
              <a:srgbClr val="000000"/>
            </a:solidFill>
            <a:prstDash val="solid"/>
            <a:round/>
            <a:headEnd type="none" w="med" len="med"/>
            <a:tailEnd type="stealth" w="lg" len="lg"/>
          </a:ln>
        </p:spPr>
      </p:cxnSp>
      <p:cxnSp>
        <p:nvCxnSpPr>
          <p:cNvPr id="295" name="Shape 295"/>
          <p:cNvCxnSpPr/>
          <p:nvPr/>
        </p:nvCxnSpPr>
        <p:spPr>
          <a:xfrm rot="10800000" flipH="1">
            <a:off x="1709223" y="1693432"/>
            <a:ext cx="1458103" cy="501756"/>
          </a:xfrm>
          <a:prstGeom prst="straightConnector1">
            <a:avLst/>
          </a:prstGeom>
          <a:noFill/>
          <a:ln w="76200" cap="flat" cmpd="sng">
            <a:solidFill>
              <a:srgbClr val="000000"/>
            </a:solidFill>
            <a:prstDash val="solid"/>
            <a:round/>
            <a:headEnd type="none" w="med" len="med"/>
            <a:tailEnd type="stealth" w="lg" len="lg"/>
          </a:ln>
        </p:spPr>
      </p:cxnSp>
      <p:cxnSp>
        <p:nvCxnSpPr>
          <p:cNvPr id="296" name="Shape 296"/>
          <p:cNvCxnSpPr/>
          <p:nvPr/>
        </p:nvCxnSpPr>
        <p:spPr>
          <a:xfrm flipH="1">
            <a:off x="8157587" y="3527980"/>
            <a:ext cx="826463" cy="310996"/>
          </a:xfrm>
          <a:prstGeom prst="straightConnector1">
            <a:avLst/>
          </a:prstGeom>
          <a:noFill/>
          <a:ln w="76200" cap="flat" cmpd="sng">
            <a:solidFill>
              <a:srgbClr val="000000"/>
            </a:solidFill>
            <a:prstDash val="solid"/>
            <a:round/>
            <a:headEnd type="none" w="med" len="med"/>
            <a:tailEnd type="stealth" w="lg" len="lg"/>
          </a:ln>
        </p:spPr>
      </p:cxnSp>
      <p:cxnSp>
        <p:nvCxnSpPr>
          <p:cNvPr id="297" name="Shape 297"/>
          <p:cNvCxnSpPr/>
          <p:nvPr/>
        </p:nvCxnSpPr>
        <p:spPr>
          <a:xfrm rot="10800000" flipH="1">
            <a:off x="3700156" y="4453495"/>
            <a:ext cx="940711" cy="89381"/>
          </a:xfrm>
          <a:prstGeom prst="straightConnector1">
            <a:avLst/>
          </a:prstGeom>
          <a:noFill/>
          <a:ln w="76200" cap="flat" cmpd="sng">
            <a:solidFill>
              <a:srgbClr val="000000"/>
            </a:solidFill>
            <a:prstDash val="solid"/>
            <a:round/>
            <a:headEnd type="none" w="med" len="med"/>
            <a:tailEnd type="stealth" w="lg" len="lg"/>
          </a:ln>
        </p:spPr>
      </p:cxnSp>
      <p:cxnSp>
        <p:nvCxnSpPr>
          <p:cNvPr id="298" name="Shape 298"/>
          <p:cNvCxnSpPr/>
          <p:nvPr/>
        </p:nvCxnSpPr>
        <p:spPr>
          <a:xfrm flipH="1">
            <a:off x="9072333" y="5331169"/>
            <a:ext cx="272059" cy="471198"/>
          </a:xfrm>
          <a:prstGeom prst="straightConnector1">
            <a:avLst/>
          </a:prstGeom>
          <a:noFill/>
          <a:ln w="76200" cap="flat" cmpd="sng">
            <a:solidFill>
              <a:srgbClr val="000000"/>
            </a:solidFill>
            <a:prstDash val="solid"/>
            <a:round/>
            <a:headEnd type="none" w="med" len="med"/>
            <a:tailEnd type="stealth" w="lg" len="lg"/>
          </a:ln>
        </p:spPr>
      </p:cxnSp>
      <p:sp>
        <p:nvSpPr>
          <p:cNvPr id="299" name="Shape 299"/>
          <p:cNvSpPr txBox="1"/>
          <p:nvPr/>
        </p:nvSpPr>
        <p:spPr>
          <a:xfrm>
            <a:off x="7220649" y="350436"/>
            <a:ext cx="115167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rgbClr val="FFFFFF"/>
                </a:solidFill>
                <a:latin typeface="Calibri"/>
                <a:ea typeface="Calibri"/>
                <a:cs typeface="Calibri"/>
                <a:sym typeface="Calibri"/>
              </a:rPr>
              <a:t>味孔</a:t>
            </a:r>
          </a:p>
        </p:txBody>
      </p:sp>
      <p:sp>
        <p:nvSpPr>
          <p:cNvPr id="300" name="Shape 300"/>
          <p:cNvSpPr txBox="1"/>
          <p:nvPr/>
        </p:nvSpPr>
        <p:spPr>
          <a:xfrm>
            <a:off x="672635" y="1858605"/>
            <a:ext cx="1099303" cy="107721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3200">
                <a:solidFill>
                  <a:srgbClr val="FFFFFF"/>
                </a:solidFill>
                <a:latin typeface="Calibri"/>
                <a:ea typeface="Calibri"/>
                <a:cs typeface="Calibri"/>
                <a:sym typeface="Calibri"/>
              </a:rPr>
              <a:t>上皮細胞</a:t>
            </a:r>
          </a:p>
        </p:txBody>
      </p:sp>
      <p:sp>
        <p:nvSpPr>
          <p:cNvPr id="301" name="Shape 301"/>
          <p:cNvSpPr txBox="1"/>
          <p:nvPr/>
        </p:nvSpPr>
        <p:spPr>
          <a:xfrm>
            <a:off x="8956439" y="3093330"/>
            <a:ext cx="1438412"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3200">
                <a:solidFill>
                  <a:srgbClr val="FFFFFF"/>
                </a:solidFill>
                <a:latin typeface="Calibri"/>
                <a:ea typeface="Calibri"/>
                <a:cs typeface="Calibri"/>
                <a:sym typeface="Calibri"/>
              </a:rPr>
              <a:t>味細胞</a:t>
            </a:r>
          </a:p>
        </p:txBody>
      </p:sp>
      <p:sp>
        <p:nvSpPr>
          <p:cNvPr id="302" name="Shape 302"/>
          <p:cNvSpPr txBox="1"/>
          <p:nvPr/>
        </p:nvSpPr>
        <p:spPr>
          <a:xfrm>
            <a:off x="2608875" y="4004267"/>
            <a:ext cx="1091252" cy="1077217"/>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200">
                <a:solidFill>
                  <a:srgbClr val="FFFFFF"/>
                </a:solidFill>
                <a:latin typeface="Calibri"/>
                <a:ea typeface="Calibri"/>
                <a:cs typeface="Calibri"/>
                <a:sym typeface="Calibri"/>
              </a:rPr>
              <a:t>神経</a:t>
            </a:r>
          </a:p>
          <a:p>
            <a:pPr marL="0" marR="0" lvl="0" indent="0" algn="l" rtl="0">
              <a:spcBef>
                <a:spcPts val="0"/>
              </a:spcBef>
              <a:buSzPct val="25000"/>
              <a:buNone/>
            </a:pPr>
            <a:r>
              <a:rPr lang="ja-JP" sz="3200">
                <a:solidFill>
                  <a:srgbClr val="FFFFFF"/>
                </a:solidFill>
                <a:latin typeface="Calibri"/>
                <a:ea typeface="Calibri"/>
                <a:cs typeface="Calibri"/>
                <a:sym typeface="Calibri"/>
              </a:rPr>
              <a:t>終末</a:t>
            </a:r>
          </a:p>
        </p:txBody>
      </p:sp>
      <p:sp>
        <p:nvSpPr>
          <p:cNvPr id="303" name="Shape 303"/>
          <p:cNvSpPr txBox="1"/>
          <p:nvPr/>
        </p:nvSpPr>
        <p:spPr>
          <a:xfrm>
            <a:off x="8805899" y="4265137"/>
            <a:ext cx="1526503" cy="95410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2800">
                <a:solidFill>
                  <a:srgbClr val="FFFFFF"/>
                </a:solidFill>
                <a:latin typeface="Calibri"/>
                <a:ea typeface="Calibri"/>
                <a:cs typeface="Calibri"/>
                <a:sym typeface="Calibri"/>
              </a:rPr>
              <a:t>味神経繊維</a:t>
            </a:r>
          </a:p>
        </p:txBody>
      </p:sp>
      <p:pic>
        <p:nvPicPr>
          <p:cNvPr id="304" name="Shape 304"/>
          <p:cNvPicPr preferRelativeResize="0"/>
          <p:nvPr/>
        </p:nvPicPr>
        <p:blipFill rotWithShape="1">
          <a:blip r:embed="rId5">
            <a:alphaModFix/>
          </a:blip>
          <a:srcRect/>
          <a:stretch/>
        </p:blipFill>
        <p:spPr>
          <a:xfrm>
            <a:off x="377939" y="117348"/>
            <a:ext cx="641164" cy="641164"/>
          </a:xfrm>
          <a:prstGeom prst="rect">
            <a:avLst/>
          </a:prstGeom>
          <a:noFill/>
          <a:ln>
            <a:noFill/>
          </a:ln>
        </p:spPr>
      </p:pic>
      <p:pic>
        <p:nvPicPr>
          <p:cNvPr id="305" name="Shape 305"/>
          <p:cNvPicPr preferRelativeResize="0"/>
          <p:nvPr/>
        </p:nvPicPr>
        <p:blipFill rotWithShape="1">
          <a:blip r:embed="rId6">
            <a:alphaModFix/>
          </a:blip>
          <a:srcRect l="17823" t="15511" r="30867" b="78995"/>
          <a:stretch/>
        </p:blipFill>
        <p:spPr>
          <a:xfrm>
            <a:off x="329249" y="752635"/>
            <a:ext cx="4170483" cy="297918"/>
          </a:xfrm>
          <a:prstGeom prst="rect">
            <a:avLst/>
          </a:prstGeom>
          <a:noFill/>
          <a:ln>
            <a:noFill/>
          </a:ln>
        </p:spPr>
      </p:pic>
      <p:sp>
        <p:nvSpPr>
          <p:cNvPr id="306" name="Shape 306"/>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15</a:t>
            </a:fld>
            <a:endParaRPr lang="ja-JP" sz="2400">
              <a:solidFill>
                <a:schemeClr val="dk1"/>
              </a:solidFill>
              <a:latin typeface="Calibri"/>
              <a:ea typeface="Calibri"/>
              <a:cs typeface="Calibri"/>
              <a:sym typeface="Calibri"/>
            </a:endParaRPr>
          </a:p>
        </p:txBody>
      </p:sp>
    </p:spTree>
  </p:cSld>
  <p:clrMapOvr>
    <a:masterClrMapping/>
  </p:clrMapOvr>
  <p:transition spd="slow" advClick="0"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500"/>
                                        <p:tgtEl>
                                          <p:spTgt spid="3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9"/>
                                        </p:tgtEl>
                                        <p:attrNameLst>
                                          <p:attrName>style.visibility</p:attrName>
                                        </p:attrNameLst>
                                      </p:cBhvr>
                                      <p:to>
                                        <p:strVal val="visible"/>
                                      </p:to>
                                    </p:set>
                                    <p:animEffect transition="in" filter="fade">
                                      <p:cBhvr>
                                        <p:cTn id="12" dur="500"/>
                                        <p:tgtEl>
                                          <p:spTgt spid="29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1"/>
                                        </p:tgtEl>
                                        <p:attrNameLst>
                                          <p:attrName>style.visibility</p:attrName>
                                        </p:attrNameLst>
                                      </p:cBhvr>
                                      <p:to>
                                        <p:strVal val="visible"/>
                                      </p:to>
                                    </p:set>
                                    <p:animEffect transition="in" filter="fade">
                                      <p:cBhvr>
                                        <p:cTn id="17" dur="500"/>
                                        <p:tgtEl>
                                          <p:spTgt spid="30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2"/>
                                        </p:tgtEl>
                                        <p:attrNameLst>
                                          <p:attrName>style.visibility</p:attrName>
                                        </p:attrNameLst>
                                      </p:cBhvr>
                                      <p:to>
                                        <p:strVal val="visible"/>
                                      </p:to>
                                    </p:set>
                                    <p:animEffect transition="in" filter="fade">
                                      <p:cBhvr>
                                        <p:cTn id="22" dur="500"/>
                                        <p:tgtEl>
                                          <p:spTgt spid="30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3"/>
                                        </p:tgtEl>
                                        <p:attrNameLst>
                                          <p:attrName>style.visibility</p:attrName>
                                        </p:attrNameLst>
                                      </p:cBhvr>
                                      <p:to>
                                        <p:strVal val="visible"/>
                                      </p:to>
                                    </p:set>
                                    <p:animEffect transition="in" filter="fade">
                                      <p:cBhvr>
                                        <p:cTn id="27" dur="5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3074" name="Picture 2" descr="I:\歯科一般資料\味覚\味覚とおいしさの科学\味覚写真\原図、味蕾のある部位.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045" b="94204" l="1975" r="98439"/>
                    </a14:imgEffect>
                  </a14:imgLayer>
                </a14:imgProps>
              </a:ext>
              <a:ext uri="{28A0092B-C50C-407E-A947-70E740481C1C}">
                <a14:useLocalDpi xmlns:a14="http://schemas.microsoft.com/office/drawing/2010/main" val="0"/>
              </a:ext>
            </a:extLst>
          </a:blip>
          <a:srcRect/>
          <a:stretch>
            <a:fillRect/>
          </a:stretch>
        </p:blipFill>
        <p:spPr bwMode="auto">
          <a:xfrm>
            <a:off x="2524240" y="972634"/>
            <a:ext cx="7055734" cy="529180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1040732" y="2265015"/>
            <a:ext cx="1107996" cy="1477328"/>
          </a:xfrm>
          <a:prstGeom prst="rect">
            <a:avLst/>
          </a:prstGeom>
          <a:noFill/>
        </p:spPr>
        <p:txBody>
          <a:bodyPr wrap="none" rtlCol="0">
            <a:spAutoFit/>
          </a:bodyPr>
          <a:lstStyle/>
          <a:p>
            <a:pPr algn="ctr"/>
            <a:r>
              <a:rPr kumimoji="1" lang="ja-JP" altLang="en-US" sz="3600" b="1" dirty="0" smtClean="0">
                <a:solidFill>
                  <a:srgbClr val="FFFFFF"/>
                </a:solidFill>
                <a:latin typeface="ＭＳ ゴシック" panose="020B0609070205080204" pitchFamily="49" charset="-128"/>
                <a:ea typeface="ＭＳ ゴシック" panose="020B0609070205080204" pitchFamily="49" charset="-128"/>
              </a:rPr>
              <a:t>した</a:t>
            </a:r>
            <a:endParaRPr kumimoji="1" lang="en-US" altLang="ja-JP" sz="3600" b="1" dirty="0" smtClean="0">
              <a:solidFill>
                <a:srgbClr val="FFFFFF"/>
              </a:solidFill>
              <a:latin typeface="ＭＳ ゴシック" panose="020B0609070205080204" pitchFamily="49" charset="-128"/>
              <a:ea typeface="ＭＳ ゴシック" panose="020B0609070205080204" pitchFamily="49" charset="-128"/>
            </a:endParaRPr>
          </a:p>
          <a:p>
            <a:pPr algn="ctr"/>
            <a:r>
              <a:rPr kumimoji="1" lang="ja-JP" altLang="en-US" sz="5400" dirty="0" smtClean="0">
                <a:solidFill>
                  <a:srgbClr val="FFFFFF"/>
                </a:solidFill>
                <a:latin typeface="ＭＳ ゴシック" panose="020B0609070205080204" pitchFamily="49" charset="-128"/>
                <a:ea typeface="ＭＳ ゴシック" panose="020B0609070205080204" pitchFamily="49" charset="-128"/>
              </a:rPr>
              <a:t>舌</a:t>
            </a:r>
            <a:endParaRPr kumimoji="1" lang="ja-JP" altLang="en-US" sz="5400" dirty="0">
              <a:solidFill>
                <a:srgbClr val="FFFFFF"/>
              </a:solidFill>
              <a:latin typeface="ＭＳ ゴシック" panose="020B0609070205080204" pitchFamily="49" charset="-128"/>
              <a:ea typeface="ＭＳ ゴシック" panose="020B0609070205080204" pitchFamily="49" charset="-128"/>
            </a:endParaRPr>
          </a:p>
        </p:txBody>
      </p:sp>
      <p:sp>
        <p:nvSpPr>
          <p:cNvPr id="4" name="テキスト ボックス 3"/>
          <p:cNvSpPr txBox="1"/>
          <p:nvPr/>
        </p:nvSpPr>
        <p:spPr>
          <a:xfrm>
            <a:off x="9943385" y="2447936"/>
            <a:ext cx="1343637" cy="830997"/>
          </a:xfrm>
          <a:prstGeom prst="rect">
            <a:avLst/>
          </a:prstGeom>
          <a:noFill/>
        </p:spPr>
        <p:txBody>
          <a:bodyPr wrap="none" rtlCol="0">
            <a:spAutoFit/>
          </a:bodyPr>
          <a:lstStyle/>
          <a:p>
            <a:r>
              <a:rPr kumimoji="1" lang="ja-JP" altLang="en-US" sz="4800" dirty="0" smtClean="0">
                <a:solidFill>
                  <a:srgbClr val="FFFFFF"/>
                </a:solidFill>
                <a:latin typeface="ＭＳ Ｐゴシック" panose="020B0600070205080204" pitchFamily="50" charset="-128"/>
                <a:ea typeface="ＭＳ Ｐゴシック" panose="020B0600070205080204" pitchFamily="50" charset="-128"/>
              </a:rPr>
              <a:t>のど</a:t>
            </a:r>
            <a:endParaRPr kumimoji="1" lang="ja-JP" altLang="en-US" sz="4800" dirty="0">
              <a:solidFill>
                <a:srgbClr val="FFFFFF"/>
              </a:solidFill>
              <a:latin typeface="ＭＳ Ｐゴシック" panose="020B0600070205080204" pitchFamily="50" charset="-128"/>
              <a:ea typeface="ＭＳ Ｐゴシック" panose="020B0600070205080204" pitchFamily="50" charset="-128"/>
            </a:endParaRPr>
          </a:p>
        </p:txBody>
      </p:sp>
      <p:cxnSp>
        <p:nvCxnSpPr>
          <p:cNvPr id="6" name="直線矢印コネクタ 5"/>
          <p:cNvCxnSpPr/>
          <p:nvPr/>
        </p:nvCxnSpPr>
        <p:spPr>
          <a:xfrm>
            <a:off x="2196182" y="3041248"/>
            <a:ext cx="2784309" cy="313641"/>
          </a:xfrm>
          <a:prstGeom prst="straightConnector1">
            <a:avLst/>
          </a:prstGeom>
          <a:ln w="76200" cmpd="sng">
            <a:solidFill>
              <a:srgbClr val="0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H="1">
            <a:off x="7363698" y="2922929"/>
            <a:ext cx="2564009" cy="662464"/>
          </a:xfrm>
          <a:prstGeom prst="straightConnector1">
            <a:avLst/>
          </a:prstGeom>
          <a:ln w="76200" cmpd="sng">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5" name="タイトル 4"/>
          <p:cNvSpPr>
            <a:spLocks noGrp="1"/>
          </p:cNvSpPr>
          <p:nvPr>
            <p:ph type="title"/>
          </p:nvPr>
        </p:nvSpPr>
        <p:spPr>
          <a:xfrm>
            <a:off x="580112" y="0"/>
            <a:ext cx="5362047" cy="1143000"/>
          </a:xfrm>
        </p:spPr>
        <p:txBody>
          <a:bodyPr/>
          <a:lstStyle/>
          <a:p>
            <a:r>
              <a:rPr kumimoji="1" lang="ja-JP" altLang="en-US" dirty="0" smtClean="0"/>
              <a:t>味蕾があるところ</a:t>
            </a:r>
            <a:endParaRPr kumimoji="1" lang="ja-JP" altLang="en-US" dirty="0"/>
          </a:p>
        </p:txBody>
      </p:sp>
      <p:sp>
        <p:nvSpPr>
          <p:cNvPr id="2" name="スライド番号プレースホルダー 1"/>
          <p:cNvSpPr>
            <a:spLocks noGrp="1"/>
          </p:cNvSpPr>
          <p:nvPr>
            <p:ph type="sldNum" sz="quarter" idx="12"/>
          </p:nvPr>
        </p:nvSpPr>
        <p:spPr/>
        <p:txBody>
          <a:bodyPr/>
          <a:lstStyle/>
          <a:p>
            <a:fld id="{6D22F896-40B5-4ADD-8801-0D06FADFA095}" type="slidenum">
              <a:rPr lang="en-US" smtClean="0"/>
              <a:t>16</a:t>
            </a:fld>
            <a:endParaRPr lang="en-US" dirty="0"/>
          </a:p>
        </p:txBody>
      </p:sp>
    </p:spTree>
    <p:extLst>
      <p:ext uri="{BB962C8B-B14F-4D97-AF65-F5344CB8AC3E}">
        <p14:creationId xmlns:p14="http://schemas.microsoft.com/office/powerpoint/2010/main" val="2053752268"/>
      </p:ext>
    </p:extLst>
  </p:cSld>
  <p:clrMapOvr>
    <a:masterClrMapping/>
  </p:clrMapOvr>
  <mc:AlternateContent xmlns:mc="http://schemas.openxmlformats.org/markup-compatibility/2006">
    <mc:Choice xmlns:p14="http://schemas.microsoft.com/office/powerpoint/2010/main" Requires="p14">
      <p:transition spd="slow" p14:dur="1500" advClick="0" advTm="6000">
        <p:split orient="vert"/>
      </p:transition>
    </mc:Choice>
    <mc:Fallback>
      <p:transition spd="slow" advClick="0" advTm="6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3600" b="0" i="0" u="none" strike="noStrike" cap="none">
                <a:solidFill>
                  <a:schemeClr val="lt1"/>
                </a:solidFill>
                <a:latin typeface="Arial"/>
                <a:ea typeface="Arial"/>
                <a:cs typeface="Arial"/>
                <a:sym typeface="Arial"/>
              </a:rPr>
              <a:t>味</a:t>
            </a:r>
            <a:r>
              <a:rPr lang="ja-JP" sz="3200" b="0" i="0" u="none" strike="noStrike" cap="none">
                <a:solidFill>
                  <a:schemeClr val="lt1"/>
                </a:solidFill>
                <a:latin typeface="Arial"/>
                <a:ea typeface="Arial"/>
                <a:cs typeface="Arial"/>
                <a:sym typeface="Arial"/>
              </a:rPr>
              <a:t>を</a:t>
            </a:r>
            <a:r>
              <a:rPr lang="ja-JP" sz="3600" b="0" i="0" u="none" strike="noStrike" cap="none">
                <a:solidFill>
                  <a:schemeClr val="lt1"/>
                </a:solidFill>
                <a:latin typeface="Arial"/>
                <a:ea typeface="Arial"/>
                <a:cs typeface="Arial"/>
                <a:sym typeface="Arial"/>
              </a:rPr>
              <a:t>良くするのは？</a:t>
            </a:r>
          </a:p>
        </p:txBody>
      </p:sp>
      <p:pic>
        <p:nvPicPr>
          <p:cNvPr id="549" name="Shape 549"/>
          <p:cNvPicPr preferRelativeResize="0"/>
          <p:nvPr/>
        </p:nvPicPr>
        <p:blipFill rotWithShape="1">
          <a:blip r:embed="rId3">
            <a:alphaModFix/>
          </a:blip>
          <a:srcRect l="13981" t="61660" r="58264" b="23990"/>
          <a:stretch/>
        </p:blipFill>
        <p:spPr>
          <a:xfrm>
            <a:off x="909353" y="1520948"/>
            <a:ext cx="932627" cy="736956"/>
          </a:xfrm>
          <a:prstGeom prst="rect">
            <a:avLst/>
          </a:prstGeom>
          <a:noFill/>
          <a:ln>
            <a:noFill/>
          </a:ln>
        </p:spPr>
      </p:pic>
      <p:pic>
        <p:nvPicPr>
          <p:cNvPr id="550" name="Shape 550"/>
          <p:cNvPicPr preferRelativeResize="0"/>
          <p:nvPr/>
        </p:nvPicPr>
        <p:blipFill rotWithShape="1">
          <a:blip r:embed="rId4">
            <a:alphaModFix/>
          </a:blip>
          <a:srcRect l="40461" t="59193" r="1028" b="22421"/>
          <a:stretch/>
        </p:blipFill>
        <p:spPr>
          <a:xfrm>
            <a:off x="1818708" y="1202952"/>
            <a:ext cx="3794199" cy="1285753"/>
          </a:xfrm>
          <a:prstGeom prst="rect">
            <a:avLst/>
          </a:prstGeom>
          <a:noFill/>
          <a:ln>
            <a:noFill/>
          </a:ln>
        </p:spPr>
      </p:pic>
      <p:sp>
        <p:nvSpPr>
          <p:cNvPr id="551" name="Shape 551"/>
          <p:cNvSpPr txBox="1"/>
          <p:nvPr/>
        </p:nvSpPr>
        <p:spPr>
          <a:xfrm>
            <a:off x="1962598" y="1332791"/>
            <a:ext cx="2333313" cy="707886"/>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ja-JP" sz="4000" dirty="0">
                <a:solidFill>
                  <a:srgbClr val="FFFFFF"/>
                </a:solidFill>
                <a:latin typeface="Calibri"/>
                <a:ea typeface="Calibri"/>
                <a:cs typeface="Calibri"/>
                <a:sym typeface="Calibri"/>
              </a:rPr>
              <a:t>におい</a:t>
            </a:r>
          </a:p>
        </p:txBody>
      </p:sp>
      <p:pic>
        <p:nvPicPr>
          <p:cNvPr id="552" name="Shape 552"/>
          <p:cNvPicPr preferRelativeResize="0"/>
          <p:nvPr/>
        </p:nvPicPr>
        <p:blipFill rotWithShape="1">
          <a:blip r:embed="rId3">
            <a:alphaModFix/>
          </a:blip>
          <a:srcRect l="13981" t="61660" r="58264" b="23990"/>
          <a:stretch/>
        </p:blipFill>
        <p:spPr>
          <a:xfrm>
            <a:off x="904965" y="2425988"/>
            <a:ext cx="932627" cy="736956"/>
          </a:xfrm>
          <a:prstGeom prst="rect">
            <a:avLst/>
          </a:prstGeom>
          <a:noFill/>
          <a:ln>
            <a:noFill/>
          </a:ln>
        </p:spPr>
      </p:pic>
      <p:pic>
        <p:nvPicPr>
          <p:cNvPr id="553" name="Shape 553"/>
          <p:cNvPicPr preferRelativeResize="0"/>
          <p:nvPr/>
        </p:nvPicPr>
        <p:blipFill rotWithShape="1">
          <a:blip r:embed="rId4">
            <a:alphaModFix/>
          </a:blip>
          <a:srcRect l="40461" t="59193" r="1028" b="22421"/>
          <a:stretch/>
        </p:blipFill>
        <p:spPr>
          <a:xfrm>
            <a:off x="1814316" y="2171110"/>
            <a:ext cx="4347336" cy="1285753"/>
          </a:xfrm>
          <a:prstGeom prst="rect">
            <a:avLst/>
          </a:prstGeom>
          <a:noFill/>
          <a:ln>
            <a:noFill/>
          </a:ln>
        </p:spPr>
      </p:pic>
      <p:sp>
        <p:nvSpPr>
          <p:cNvPr id="554" name="Shape 554"/>
          <p:cNvSpPr txBox="1"/>
          <p:nvPr/>
        </p:nvSpPr>
        <p:spPr>
          <a:xfrm>
            <a:off x="1955423" y="2316231"/>
            <a:ext cx="3234164" cy="707886"/>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ja-JP" sz="4000" dirty="0">
                <a:solidFill>
                  <a:srgbClr val="FFFFFF"/>
                </a:solidFill>
                <a:latin typeface="Calibri"/>
                <a:ea typeface="Calibri"/>
                <a:cs typeface="Calibri"/>
                <a:sym typeface="Calibri"/>
              </a:rPr>
              <a:t>色</a:t>
            </a:r>
            <a:r>
              <a:rPr lang="ja-JP" sz="3600" dirty="0">
                <a:solidFill>
                  <a:srgbClr val="FFFFFF"/>
                </a:solidFill>
                <a:latin typeface="Calibri"/>
                <a:ea typeface="Calibri"/>
                <a:cs typeface="Calibri"/>
                <a:sym typeface="Calibri"/>
              </a:rPr>
              <a:t>や</a:t>
            </a:r>
            <a:r>
              <a:rPr lang="ja-JP" sz="4000" dirty="0">
                <a:solidFill>
                  <a:srgbClr val="FFFFFF"/>
                </a:solidFill>
                <a:latin typeface="Calibri"/>
                <a:ea typeface="Calibri"/>
                <a:cs typeface="Calibri"/>
                <a:sym typeface="Calibri"/>
              </a:rPr>
              <a:t>形・音</a:t>
            </a:r>
          </a:p>
        </p:txBody>
      </p:sp>
      <p:grpSp>
        <p:nvGrpSpPr>
          <p:cNvPr id="555" name="Shape 555"/>
          <p:cNvGrpSpPr/>
          <p:nvPr/>
        </p:nvGrpSpPr>
        <p:grpSpPr>
          <a:xfrm>
            <a:off x="904971" y="3189907"/>
            <a:ext cx="8125852" cy="1285753"/>
            <a:chOff x="2363069" y="3080141"/>
            <a:chExt cx="8125852" cy="1285753"/>
          </a:xfrm>
        </p:grpSpPr>
        <p:pic>
          <p:nvPicPr>
            <p:cNvPr id="556" name="Shape 556"/>
            <p:cNvPicPr preferRelativeResize="0"/>
            <p:nvPr/>
          </p:nvPicPr>
          <p:blipFill rotWithShape="1">
            <a:blip r:embed="rId3">
              <a:alphaModFix/>
            </a:blip>
            <a:srcRect l="13981" t="61660" r="58264" b="23990"/>
            <a:stretch/>
          </p:blipFill>
          <p:spPr>
            <a:xfrm>
              <a:off x="2363069" y="3257017"/>
              <a:ext cx="932626" cy="736956"/>
            </a:xfrm>
            <a:prstGeom prst="rect">
              <a:avLst/>
            </a:prstGeom>
            <a:noFill/>
            <a:ln>
              <a:noFill/>
            </a:ln>
          </p:spPr>
        </p:pic>
        <p:pic>
          <p:nvPicPr>
            <p:cNvPr id="557" name="Shape 557"/>
            <p:cNvPicPr preferRelativeResize="0"/>
            <p:nvPr/>
          </p:nvPicPr>
          <p:blipFill rotWithShape="1">
            <a:blip r:embed="rId4">
              <a:alphaModFix/>
            </a:blip>
            <a:srcRect l="40461" t="59193" r="1028" b="22421"/>
            <a:stretch/>
          </p:blipFill>
          <p:spPr>
            <a:xfrm>
              <a:off x="3272423" y="3080141"/>
              <a:ext cx="7216499" cy="1285753"/>
            </a:xfrm>
            <a:prstGeom prst="rect">
              <a:avLst/>
            </a:prstGeom>
            <a:noFill/>
            <a:ln>
              <a:noFill/>
            </a:ln>
          </p:spPr>
        </p:pic>
        <p:sp>
          <p:nvSpPr>
            <p:cNvPr id="558" name="Shape 558"/>
            <p:cNvSpPr txBox="1"/>
            <p:nvPr/>
          </p:nvSpPr>
          <p:spPr>
            <a:xfrm>
              <a:off x="3413521" y="3209981"/>
              <a:ext cx="5648648" cy="707886"/>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ja-JP" sz="4000">
                  <a:solidFill>
                    <a:srgbClr val="FFFFFF"/>
                  </a:solidFill>
                  <a:latin typeface="Calibri"/>
                  <a:ea typeface="Calibri"/>
                  <a:cs typeface="Calibri"/>
                  <a:sym typeface="Calibri"/>
                </a:rPr>
                <a:t>硬さ</a:t>
              </a:r>
              <a:r>
                <a:rPr lang="ja-JP" sz="3600">
                  <a:solidFill>
                    <a:srgbClr val="FFFFFF"/>
                  </a:solidFill>
                  <a:latin typeface="Calibri"/>
                  <a:ea typeface="Calibri"/>
                  <a:cs typeface="Calibri"/>
                  <a:sym typeface="Calibri"/>
                </a:rPr>
                <a:t>や</a:t>
              </a:r>
              <a:r>
                <a:rPr lang="ja-JP" sz="4000">
                  <a:solidFill>
                    <a:srgbClr val="FFFFFF"/>
                  </a:solidFill>
                  <a:latin typeface="Calibri"/>
                  <a:ea typeface="Calibri"/>
                  <a:cs typeface="Calibri"/>
                  <a:sym typeface="Calibri"/>
                </a:rPr>
                <a:t>くっつきやすさ</a:t>
              </a:r>
            </a:p>
          </p:txBody>
        </p:sp>
      </p:grpSp>
      <p:grpSp>
        <p:nvGrpSpPr>
          <p:cNvPr id="559" name="Shape 559"/>
          <p:cNvGrpSpPr/>
          <p:nvPr/>
        </p:nvGrpSpPr>
        <p:grpSpPr>
          <a:xfrm>
            <a:off x="900587" y="4079654"/>
            <a:ext cx="8125852" cy="1285753"/>
            <a:chOff x="2363069" y="3080141"/>
            <a:chExt cx="8125852" cy="1285753"/>
          </a:xfrm>
        </p:grpSpPr>
        <p:pic>
          <p:nvPicPr>
            <p:cNvPr id="560" name="Shape 560"/>
            <p:cNvPicPr preferRelativeResize="0"/>
            <p:nvPr/>
          </p:nvPicPr>
          <p:blipFill rotWithShape="1">
            <a:blip r:embed="rId3">
              <a:alphaModFix/>
            </a:blip>
            <a:srcRect l="13981" t="61660" r="58264" b="23990"/>
            <a:stretch/>
          </p:blipFill>
          <p:spPr>
            <a:xfrm>
              <a:off x="2363069" y="3257017"/>
              <a:ext cx="932626" cy="736956"/>
            </a:xfrm>
            <a:prstGeom prst="rect">
              <a:avLst/>
            </a:prstGeom>
            <a:noFill/>
            <a:ln>
              <a:noFill/>
            </a:ln>
          </p:spPr>
        </p:pic>
        <p:pic>
          <p:nvPicPr>
            <p:cNvPr id="561" name="Shape 561"/>
            <p:cNvPicPr preferRelativeResize="0"/>
            <p:nvPr/>
          </p:nvPicPr>
          <p:blipFill rotWithShape="1">
            <a:blip r:embed="rId4">
              <a:alphaModFix/>
            </a:blip>
            <a:srcRect l="40461" t="59193" r="1028" b="22421"/>
            <a:stretch/>
          </p:blipFill>
          <p:spPr>
            <a:xfrm>
              <a:off x="3272423" y="3080141"/>
              <a:ext cx="7216499" cy="1285753"/>
            </a:xfrm>
            <a:prstGeom prst="rect">
              <a:avLst/>
            </a:prstGeom>
            <a:noFill/>
            <a:ln>
              <a:noFill/>
            </a:ln>
          </p:spPr>
        </p:pic>
        <p:sp>
          <p:nvSpPr>
            <p:cNvPr id="562" name="Shape 562"/>
            <p:cNvSpPr txBox="1"/>
            <p:nvPr/>
          </p:nvSpPr>
          <p:spPr>
            <a:xfrm>
              <a:off x="3413521" y="3209981"/>
              <a:ext cx="5648648" cy="707886"/>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ja-JP" sz="4000">
                  <a:solidFill>
                    <a:srgbClr val="FFFFFF"/>
                  </a:solidFill>
                  <a:latin typeface="Calibri"/>
                  <a:ea typeface="Calibri"/>
                  <a:cs typeface="Calibri"/>
                  <a:sym typeface="Calibri"/>
                </a:rPr>
                <a:t>温かさ</a:t>
              </a:r>
              <a:r>
                <a:rPr lang="ja-JP" sz="3600">
                  <a:solidFill>
                    <a:srgbClr val="FFFFFF"/>
                  </a:solidFill>
                  <a:latin typeface="Calibri"/>
                  <a:ea typeface="Calibri"/>
                  <a:cs typeface="Calibri"/>
                  <a:sym typeface="Calibri"/>
                </a:rPr>
                <a:t>や</a:t>
              </a:r>
              <a:r>
                <a:rPr lang="ja-JP" sz="4000">
                  <a:solidFill>
                    <a:srgbClr val="FFFFFF"/>
                  </a:solidFill>
                  <a:latin typeface="Calibri"/>
                  <a:ea typeface="Calibri"/>
                  <a:cs typeface="Calibri"/>
                  <a:sym typeface="Calibri"/>
                </a:rPr>
                <a:t>冷たさ</a:t>
              </a:r>
            </a:p>
          </p:txBody>
        </p:sp>
      </p:grpSp>
      <p:grpSp>
        <p:nvGrpSpPr>
          <p:cNvPr id="563" name="Shape 563"/>
          <p:cNvGrpSpPr/>
          <p:nvPr/>
        </p:nvGrpSpPr>
        <p:grpSpPr>
          <a:xfrm>
            <a:off x="912146" y="4969009"/>
            <a:ext cx="9153721" cy="1285753"/>
            <a:chOff x="2363069" y="3080141"/>
            <a:chExt cx="9153721" cy="1285753"/>
          </a:xfrm>
        </p:grpSpPr>
        <p:pic>
          <p:nvPicPr>
            <p:cNvPr id="564" name="Shape 564"/>
            <p:cNvPicPr preferRelativeResize="0"/>
            <p:nvPr/>
          </p:nvPicPr>
          <p:blipFill rotWithShape="1">
            <a:blip r:embed="rId3">
              <a:alphaModFix/>
            </a:blip>
            <a:srcRect l="13981" t="61660" r="58264" b="23990"/>
            <a:stretch/>
          </p:blipFill>
          <p:spPr>
            <a:xfrm>
              <a:off x="2363069" y="3257017"/>
              <a:ext cx="932626" cy="736956"/>
            </a:xfrm>
            <a:prstGeom prst="rect">
              <a:avLst/>
            </a:prstGeom>
            <a:noFill/>
            <a:ln>
              <a:noFill/>
            </a:ln>
          </p:spPr>
        </p:pic>
        <p:pic>
          <p:nvPicPr>
            <p:cNvPr id="565" name="Shape 565"/>
            <p:cNvPicPr preferRelativeResize="0"/>
            <p:nvPr/>
          </p:nvPicPr>
          <p:blipFill rotWithShape="1">
            <a:blip r:embed="rId4">
              <a:alphaModFix/>
            </a:blip>
            <a:srcRect l="40461" t="59193" r="1028" b="22421"/>
            <a:stretch/>
          </p:blipFill>
          <p:spPr>
            <a:xfrm>
              <a:off x="3272423" y="3080141"/>
              <a:ext cx="8244368" cy="1285753"/>
            </a:xfrm>
            <a:prstGeom prst="rect">
              <a:avLst/>
            </a:prstGeom>
            <a:noFill/>
            <a:ln>
              <a:noFill/>
            </a:ln>
          </p:spPr>
        </p:pic>
        <p:sp>
          <p:nvSpPr>
            <p:cNvPr id="566" name="Shape 566"/>
            <p:cNvSpPr txBox="1"/>
            <p:nvPr/>
          </p:nvSpPr>
          <p:spPr>
            <a:xfrm>
              <a:off x="3413521" y="3209981"/>
              <a:ext cx="5648648" cy="707886"/>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ja-JP" sz="4000">
                  <a:solidFill>
                    <a:srgbClr val="FFFFFF"/>
                  </a:solidFill>
                  <a:latin typeface="Calibri"/>
                  <a:ea typeface="Calibri"/>
                  <a:cs typeface="Calibri"/>
                  <a:sym typeface="Calibri"/>
                </a:rPr>
                <a:t>一緒に食べている人</a:t>
              </a:r>
            </a:p>
          </p:txBody>
        </p:sp>
      </p:grpSp>
      <p:sp>
        <p:nvSpPr>
          <p:cNvPr id="567" name="Shape 567"/>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17</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8EB4E3"/>
            </a:gs>
            <a:gs pos="6000">
              <a:srgbClr val="8EB4E3"/>
            </a:gs>
            <a:gs pos="39999">
              <a:srgbClr val="FFFFFF"/>
            </a:gs>
            <a:gs pos="100000">
              <a:schemeClr val="bg1"/>
            </a:gs>
          </a:gsLst>
          <a:lin ang="5400000"/>
        </a:gradFill>
        <a:effectLst/>
      </p:bgPr>
    </p:bg>
    <p:spTree>
      <p:nvGrpSpPr>
        <p:cNvPr id="1" name=""/>
        <p:cNvGrpSpPr/>
        <p:nvPr/>
      </p:nvGrpSpPr>
      <p:grpSpPr>
        <a:xfrm>
          <a:off x="0" y="0"/>
          <a:ext cx="0" cy="0"/>
          <a:chOff x="0" y="0"/>
          <a:chExt cx="0" cy="0"/>
        </a:xfrm>
      </p:grpSpPr>
      <p:grpSp>
        <p:nvGrpSpPr>
          <p:cNvPr id="15368" name="グループ化 17"/>
          <p:cNvGrpSpPr>
            <a:grpSpLocks/>
          </p:cNvGrpSpPr>
          <p:nvPr/>
        </p:nvGrpSpPr>
        <p:grpSpPr bwMode="auto">
          <a:xfrm>
            <a:off x="123652" y="2327023"/>
            <a:ext cx="5148064" cy="3848536"/>
            <a:chOff x="1142976" y="2857496"/>
            <a:chExt cx="3429024" cy="3418454"/>
          </a:xfrm>
        </p:grpSpPr>
        <p:pic>
          <p:nvPicPr>
            <p:cNvPr id="15370" name="図 14" descr="P09_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2976" y="2928934"/>
              <a:ext cx="3214710" cy="3347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円/楕円 15"/>
            <p:cNvSpPr>
              <a:spLocks noChangeArrowheads="1"/>
            </p:cNvSpPr>
            <p:nvPr/>
          </p:nvSpPr>
          <p:spPr bwMode="auto">
            <a:xfrm>
              <a:off x="3000364" y="3143248"/>
              <a:ext cx="1143008" cy="785818"/>
            </a:xfrm>
            <a:prstGeom prst="ellipse">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sp>
          <p:nvSpPr>
            <p:cNvPr id="15372" name="円/楕円 16"/>
            <p:cNvSpPr>
              <a:spLocks noChangeArrowheads="1"/>
            </p:cNvSpPr>
            <p:nvPr/>
          </p:nvSpPr>
          <p:spPr bwMode="auto">
            <a:xfrm>
              <a:off x="2571736" y="2857496"/>
              <a:ext cx="2000264" cy="1285884"/>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r>
                <a:rPr lang="ja-JP" altLang="en-US" sz="1600" b="1" kern="1200" dirty="0">
                  <a:solidFill>
                    <a:srgbClr val="4F81BD"/>
                  </a:solidFill>
                  <a:latin typeface="AR P丸ゴシック体M" pitchFamily="50" charset="-128"/>
                  <a:ea typeface="AR P丸ゴシック体M" pitchFamily="50" charset="-128"/>
                  <a:cs typeface="+mn-cs"/>
                </a:rPr>
                <a:t>しっかり</a:t>
              </a:r>
              <a:endParaRPr lang="en-US" altLang="ja-JP" sz="1600" b="1" kern="1200" dirty="0">
                <a:solidFill>
                  <a:srgbClr val="4F81BD"/>
                </a:solidFill>
                <a:latin typeface="AR P丸ゴシック体M" pitchFamily="50" charset="-128"/>
                <a:ea typeface="AR P丸ゴシック体M" pitchFamily="50" charset="-128"/>
                <a:cs typeface="+mn-cs"/>
              </a:endParaRPr>
            </a:p>
            <a:p>
              <a:pPr algn="ctr" fontAlgn="base">
                <a:spcBef>
                  <a:spcPct val="0"/>
                </a:spcBef>
                <a:spcAft>
                  <a:spcPct val="0"/>
                </a:spcAft>
              </a:pPr>
              <a:r>
                <a:rPr lang="ja-JP" altLang="en-US" sz="1600" b="1" kern="1200" dirty="0">
                  <a:solidFill>
                    <a:srgbClr val="4F81BD"/>
                  </a:solidFill>
                  <a:latin typeface="AR P丸ゴシック体M" pitchFamily="50" charset="-128"/>
                  <a:ea typeface="AR P丸ゴシック体M" pitchFamily="50" charset="-128"/>
                  <a:cs typeface="+mn-cs"/>
                </a:rPr>
                <a:t>噛むのじゃ！</a:t>
              </a:r>
            </a:p>
          </p:txBody>
        </p:sp>
      </p:grpSp>
      <p:sp>
        <p:nvSpPr>
          <p:cNvPr id="6" name="テキスト ボックス 5"/>
          <p:cNvSpPr txBox="1"/>
          <p:nvPr/>
        </p:nvSpPr>
        <p:spPr>
          <a:xfrm>
            <a:off x="857214" y="1428736"/>
            <a:ext cx="7912744" cy="1015663"/>
          </a:xfrm>
          <a:prstGeom prst="rect">
            <a:avLst/>
          </a:prstGeom>
          <a:noFill/>
        </p:spPr>
        <p:txBody>
          <a:bodyPr wrap="none">
            <a:spAutoFit/>
            <a:scene3d>
              <a:camera prst="orthographicFront"/>
              <a:lightRig rig="threePt" dir="t"/>
            </a:scene3d>
            <a:sp3d extrusionH="57150">
              <a:bevelT w="38100" h="38100"/>
            </a:sp3d>
          </a:bodyPr>
          <a:lstStyle/>
          <a:p>
            <a:pPr>
              <a:defRPr/>
            </a:pPr>
            <a:r>
              <a:rPr kumimoji="1" lang="ja-JP" altLang="en-US" sz="6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噛みん</a:t>
            </a:r>
            <a:r>
              <a:rPr kumimoji="1" lang="ja-JP" altLang="en-US" sz="6000" kern="1200" dirty="0" err="1">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ぐ</a:t>
            </a:r>
            <a:r>
              <a:rPr kumimoji="1" lang="en-US" altLang="ja-JP" sz="6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30</a:t>
            </a:r>
            <a:r>
              <a:rPr kumimoji="1" lang="ja-JP" altLang="en-US" sz="6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　</a:t>
            </a:r>
            <a:r>
              <a:rPr kumimoji="1" lang="en-US" altLang="ja-JP" sz="6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in</a:t>
            </a:r>
            <a:r>
              <a:rPr kumimoji="1" lang="ja-JP" altLang="en-US" sz="6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　</a:t>
            </a:r>
            <a:r>
              <a:rPr kumimoji="1" lang="en-US" altLang="ja-JP" sz="6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CHIBA</a:t>
            </a:r>
            <a:endParaRPr kumimoji="1" lang="ja-JP" altLang="en-US" sz="6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endParaRPr>
          </a:p>
        </p:txBody>
      </p:sp>
      <p:sp>
        <p:nvSpPr>
          <p:cNvPr id="8" name="テキスト ボックス 7"/>
          <p:cNvSpPr txBox="1">
            <a:spLocks noChangeArrowheads="1"/>
          </p:cNvSpPr>
          <p:nvPr/>
        </p:nvSpPr>
        <p:spPr bwMode="auto">
          <a:xfrm>
            <a:off x="3723793" y="1284478"/>
            <a:ext cx="90441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600" b="1" kern="1200" dirty="0" smtClean="0">
                <a:solidFill>
                  <a:prstClr val="black"/>
                </a:solidFill>
                <a:cs typeface="+mn-cs"/>
              </a:rPr>
              <a:t>さんまる</a:t>
            </a:r>
            <a:endParaRPr lang="ja-JP" altLang="en-US" sz="1600" b="1" kern="1200" dirty="0">
              <a:solidFill>
                <a:prstClr val="black"/>
              </a:solidFill>
              <a:cs typeface="+mn-cs"/>
            </a:endParaRPr>
          </a:p>
        </p:txBody>
      </p:sp>
      <p:pic>
        <p:nvPicPr>
          <p:cNvPr id="13" name="Picture 3" descr="C:\Users\TOSHIAKI YOSHINO\Pictures\エビアミーゴ(トリミング).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2643" y="3519351"/>
            <a:ext cx="3480932" cy="2407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図 21" descr="チーバくん.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61497" y="3676641"/>
            <a:ext cx="4183243" cy="2250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3"/>
          <p:cNvSpPr txBox="1">
            <a:spLocks noChangeArrowheads="1"/>
          </p:cNvSpPr>
          <p:nvPr/>
        </p:nvSpPr>
        <p:spPr bwMode="auto">
          <a:xfrm>
            <a:off x="1317572" y="6175559"/>
            <a:ext cx="10071111"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buFontTx/>
              <a:buNone/>
              <a:defRPr/>
            </a:pPr>
            <a:r>
              <a:rPr lang="ja-JP" altLang="en-US" sz="2000" kern="1200" dirty="0" smtClean="0">
                <a:solidFill>
                  <a:prstClr val="black"/>
                </a:solidFill>
                <a:latin typeface="ＭＳ Ｐゴシック"/>
              </a:rPr>
              <a:t>「</a:t>
            </a:r>
            <a:r>
              <a:rPr lang="ja-JP" altLang="en-US" sz="2000" kern="1200" dirty="0" err="1" smtClean="0">
                <a:solidFill>
                  <a:prstClr val="black"/>
                </a:solidFill>
                <a:latin typeface="ＭＳ Ｐゴシック"/>
              </a:rPr>
              <a:t>よ</a:t>
            </a:r>
            <a:r>
              <a:rPr lang="ja-JP" altLang="en-US" sz="2000" kern="1200" dirty="0" smtClean="0">
                <a:solidFill>
                  <a:prstClr val="black"/>
                </a:solidFill>
                <a:latin typeface="ＭＳ Ｐゴシック"/>
              </a:rPr>
              <a:t>坊さん」　　　　　　　　　　　「ちーばくん」　　　　　　　　「エビアミーゴ」</a:t>
            </a:r>
            <a:endParaRPr lang="ja-JP" altLang="en-US" sz="2000" dirty="0" smtClean="0">
              <a:solidFill>
                <a:prstClr val="black"/>
              </a:solidFill>
              <a:latin typeface="ＭＳ Ｐゴシック"/>
            </a:endParaRPr>
          </a:p>
        </p:txBody>
      </p:sp>
    </p:spTree>
    <p:extLst>
      <p:ext uri="{BB962C8B-B14F-4D97-AF65-F5344CB8AC3E}">
        <p14:creationId xmlns:p14="http://schemas.microsoft.com/office/powerpoint/2010/main" val="3496055553"/>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CD5B5"/>
            </a:gs>
            <a:gs pos="30000">
              <a:srgbClr val="FFFFFF"/>
            </a:gs>
            <a:gs pos="100000">
              <a:schemeClr val="bg1"/>
            </a:gs>
          </a:gsLst>
          <a:lin ang="5400000"/>
        </a:gradFill>
        <a:effectLst/>
      </p:bgPr>
    </p:bg>
    <p:spTree>
      <p:nvGrpSpPr>
        <p:cNvPr id="1" name=""/>
        <p:cNvGrpSpPr/>
        <p:nvPr/>
      </p:nvGrpSpPr>
      <p:grpSpPr>
        <a:xfrm>
          <a:off x="0" y="0"/>
          <a:ext cx="0" cy="0"/>
          <a:chOff x="0" y="0"/>
          <a:chExt cx="0" cy="0"/>
        </a:xfrm>
      </p:grpSpPr>
      <p:sp>
        <p:nvSpPr>
          <p:cNvPr id="169" name="角丸四角形 168"/>
          <p:cNvSpPr/>
          <p:nvPr/>
        </p:nvSpPr>
        <p:spPr bwMode="auto">
          <a:xfrm>
            <a:off x="381003" y="2643589"/>
            <a:ext cx="3238500" cy="1214437"/>
          </a:xfrm>
          <a:prstGeom prst="roundRect">
            <a:avLst/>
          </a:prstGeom>
          <a:solidFill>
            <a:schemeClr val="accent5">
              <a:lumMod val="40000"/>
              <a:lumOff val="60000"/>
            </a:schemeClr>
          </a:solidFill>
          <a:ln w="9525" cap="rnd" cmpd="sng" algn="ctr">
            <a:solidFill>
              <a:schemeClr val="tx1"/>
            </a:solidFill>
            <a:prstDash val="solid"/>
            <a:round/>
            <a:headEnd type="none" w="med" len="med"/>
            <a:tailEnd type="none" w="med" len="med"/>
          </a:ln>
          <a:effectLst/>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68" name="角丸四角形 167"/>
          <p:cNvSpPr/>
          <p:nvPr/>
        </p:nvSpPr>
        <p:spPr bwMode="auto">
          <a:xfrm>
            <a:off x="374652" y="4618364"/>
            <a:ext cx="2571749" cy="1214438"/>
          </a:xfrm>
          <a:prstGeom prst="roundRect">
            <a:avLst/>
          </a:prstGeom>
          <a:solidFill>
            <a:schemeClr val="accent3">
              <a:lumMod val="60000"/>
              <a:lumOff val="40000"/>
            </a:schemeClr>
          </a:solidFill>
          <a:ln w="9525" cap="rnd" cmpd="sng" algn="ctr">
            <a:solidFill>
              <a:schemeClr val="tx1"/>
            </a:solidFill>
            <a:prstDash val="solid"/>
            <a:round/>
            <a:headEnd type="none" w="med" len="med"/>
            <a:tailEnd type="none" w="med" len="med"/>
          </a:ln>
          <a:effectLst/>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 name="正方形/長方形 4"/>
          <p:cNvSpPr/>
          <p:nvPr/>
        </p:nvSpPr>
        <p:spPr>
          <a:xfrm>
            <a:off x="5052179" y="302506"/>
            <a:ext cx="4405372" cy="769441"/>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kumimoji="1" lang="en-US" altLang="ja-JP" sz="4400" kern="1200" cap="all" dirty="0">
                <a:ln>
                  <a:solidFill>
                    <a:srgbClr val="4F81BD">
                      <a:lumMod val="50000"/>
                    </a:srgbClr>
                  </a:solidFill>
                </a:ln>
                <a:solidFill>
                  <a:srgbClr val="1F497D">
                    <a:lumMod val="60000"/>
                    <a:lumOff val="40000"/>
                  </a:srgbClr>
                </a:solidFill>
                <a:effectLst>
                  <a:reflection blurRad="10000" stA="55000" endPos="48000" dist="500" dir="5400000" sy="-100000" algn="bl" rotWithShape="0"/>
                </a:effectLst>
                <a:latin typeface="HGP創英角ﾎﾟｯﾌﾟ体" pitchFamily="50" charset="-128"/>
                <a:ea typeface="HGP創英角ﾎﾟｯﾌﾟ体" pitchFamily="50" charset="-128"/>
                <a:cs typeface="+mn-cs"/>
              </a:rPr>
              <a:t>CHIBA</a:t>
            </a:r>
            <a:r>
              <a:rPr kumimoji="1" lang="ja-JP" altLang="en-US" sz="4400" kern="1200" cap="all" dirty="0">
                <a:ln>
                  <a:solidFill>
                    <a:srgbClr val="4F81BD">
                      <a:lumMod val="50000"/>
                    </a:srgbClr>
                  </a:solidFill>
                </a:ln>
                <a:solidFill>
                  <a:srgbClr val="1F497D">
                    <a:lumMod val="60000"/>
                    <a:lumOff val="40000"/>
                  </a:srgbClr>
                </a:solidFill>
                <a:effectLst>
                  <a:reflection blurRad="10000" stA="55000" endPos="48000" dist="500" dir="5400000" sy="-100000" algn="bl" rotWithShape="0"/>
                </a:effectLst>
                <a:latin typeface="HGP創英角ﾎﾟｯﾌﾟ体" pitchFamily="50" charset="-128"/>
                <a:ea typeface="HGP創英角ﾎﾟｯﾌﾟ体" pitchFamily="50" charset="-128"/>
                <a:cs typeface="+mn-cs"/>
              </a:rPr>
              <a:t>を食べよう</a:t>
            </a:r>
            <a:endParaRPr kumimoji="1" lang="ja-JP" altLang="en-US" sz="4400" kern="1200" cap="all" dirty="0">
              <a:ln>
                <a:solidFill>
                  <a:srgbClr val="4F81BD">
                    <a:lumMod val="50000"/>
                  </a:srgbClr>
                </a:solidFill>
              </a:ln>
              <a:solidFill>
                <a:srgbClr val="1F497D">
                  <a:lumMod val="60000"/>
                  <a:lumOff val="40000"/>
                </a:srgbClr>
              </a:solidFill>
              <a:effectLst>
                <a:reflection blurRad="10000" stA="55000" endPos="48000" dist="500" dir="5400000" sy="-100000" algn="bl" rotWithShape="0"/>
              </a:effectLst>
              <a:latin typeface="Calibri"/>
              <a:ea typeface="ＭＳ Ｐゴシック"/>
              <a:cs typeface="+mn-cs"/>
            </a:endParaRPr>
          </a:p>
        </p:txBody>
      </p:sp>
      <p:sp>
        <p:nvSpPr>
          <p:cNvPr id="8" name="正方形/長方形 7"/>
          <p:cNvSpPr/>
          <p:nvPr/>
        </p:nvSpPr>
        <p:spPr>
          <a:xfrm>
            <a:off x="1884698" y="428604"/>
            <a:ext cx="2164374" cy="523220"/>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kumimoji="1" lang="ja-JP" altLang="en-US" sz="2800" kern="1200" cap="all" dirty="0">
                <a:ln>
                  <a:solidFill>
                    <a:srgbClr val="C00000"/>
                  </a:solidFill>
                </a:ln>
                <a:solidFill>
                  <a:srgbClr val="FF0000"/>
                </a:solidFill>
                <a:effectLst>
                  <a:reflection blurRad="10000" stA="55000" endPos="48000" dist="500" dir="5400000" sy="-100000" algn="bl" rotWithShape="0"/>
                </a:effectLst>
                <a:latin typeface="Calibri"/>
                <a:ea typeface="ＭＳ Ｐゴシック"/>
                <a:cs typeface="+mn-cs"/>
              </a:rPr>
              <a:t>頑張っている</a:t>
            </a:r>
          </a:p>
        </p:txBody>
      </p:sp>
      <p:sp>
        <p:nvSpPr>
          <p:cNvPr id="23" name="テキスト ボックス 22"/>
          <p:cNvSpPr txBox="1"/>
          <p:nvPr/>
        </p:nvSpPr>
        <p:spPr>
          <a:xfrm>
            <a:off x="1904971" y="1078040"/>
            <a:ext cx="5808000" cy="707886"/>
          </a:xfrm>
          <a:prstGeom prst="rect">
            <a:avLst/>
          </a:prstGeom>
          <a:noFill/>
        </p:spPr>
        <p:txBody>
          <a:bodyPr wrap="none">
            <a:spAutoFit/>
            <a:scene3d>
              <a:camera prst="orthographicFront"/>
              <a:lightRig rig="threePt" dir="t"/>
            </a:scene3d>
            <a:sp3d extrusionH="57150">
              <a:bevelT w="38100" h="38100"/>
            </a:sp3d>
          </a:bodyPr>
          <a:lstStyle/>
          <a:p>
            <a:pPr>
              <a:defRPr/>
            </a:pPr>
            <a:r>
              <a:rPr kumimoji="1" lang="ja-JP" altLang="en-US" sz="4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全国　ベスト</a:t>
            </a:r>
            <a:r>
              <a:rPr kumimoji="1" lang="en-US" altLang="ja-JP" sz="4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3</a:t>
            </a:r>
            <a:r>
              <a:rPr kumimoji="1" lang="ja-JP" altLang="en-US" sz="4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　</a:t>
            </a:r>
            <a:r>
              <a:rPr kumimoji="1" lang="en-US" altLang="ja-JP" sz="4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in</a:t>
            </a:r>
            <a:r>
              <a:rPr kumimoji="1" lang="ja-JP" altLang="en-US" sz="4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　</a:t>
            </a:r>
            <a:r>
              <a:rPr kumimoji="1" lang="en-US" altLang="ja-JP" sz="4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rPr>
              <a:t>CHIBA</a:t>
            </a:r>
            <a:endParaRPr kumimoji="1" lang="ja-JP" altLang="en-US" sz="4000" kern="1200" dirty="0">
              <a:ln>
                <a:solidFill>
                  <a:srgbClr val="4F81BD"/>
                </a:solidFill>
              </a:ln>
              <a:solidFill>
                <a:srgbClr val="1F497D">
                  <a:lumMod val="60000"/>
                  <a:lumOff val="40000"/>
                </a:srgbClr>
              </a:solidFill>
              <a:effectLst>
                <a:reflection blurRad="6350" stA="60000" endA="900" endPos="60000" dist="29997" dir="5400000" sy="-100000" algn="bl" rotWithShape="0"/>
              </a:effectLst>
              <a:latin typeface="HGP創英角ﾎﾟｯﾌﾟ体" pitchFamily="50" charset="-128"/>
              <a:ea typeface="HGP創英角ﾎﾟｯﾌﾟ体" pitchFamily="50" charset="-128"/>
              <a:cs typeface="+mn-cs"/>
            </a:endParaRPr>
          </a:p>
        </p:txBody>
      </p:sp>
      <p:pic>
        <p:nvPicPr>
          <p:cNvPr id="9" name="図 8" descr="NJP.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7751" y="2397526"/>
            <a:ext cx="51435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9" descr="map_chiba480.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1" y="3000375"/>
            <a:ext cx="3524251"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descr="19_1-8.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77251" y="2249889"/>
            <a:ext cx="1168400"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descr="450-20070619111836332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525267" y="5153426"/>
            <a:ext cx="1570567" cy="91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図 24" descr="450-20070619111836332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589676">
            <a:off x="10297852" y="5022850"/>
            <a:ext cx="66463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テキスト ボックス 23"/>
          <p:cNvSpPr txBox="1">
            <a:spLocks noChangeArrowheads="1"/>
          </p:cNvSpPr>
          <p:nvPr/>
        </p:nvSpPr>
        <p:spPr bwMode="auto">
          <a:xfrm>
            <a:off x="9525001" y="6010676"/>
            <a:ext cx="12618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200" b="1" kern="1200">
                <a:solidFill>
                  <a:prstClr val="black"/>
                </a:solidFill>
                <a:latin typeface="ＤＦＧPOP1体W5Ｇ"/>
                <a:ea typeface="ＤＦＧPOP1体W5Ｇ"/>
                <a:cs typeface="ＤＦＧPOP1体W5Ｇ"/>
              </a:rPr>
              <a:t>カタクチイワシ</a:t>
            </a:r>
          </a:p>
        </p:txBody>
      </p:sp>
      <p:pic>
        <p:nvPicPr>
          <p:cNvPr id="81" name="図 80" descr="450-20070619111836332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779377">
            <a:off x="8544986" y="1908576"/>
            <a:ext cx="673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テキスト ボックス 81"/>
          <p:cNvSpPr txBox="1">
            <a:spLocks noChangeArrowheads="1"/>
          </p:cNvSpPr>
          <p:nvPr/>
        </p:nvSpPr>
        <p:spPr bwMode="auto">
          <a:xfrm>
            <a:off x="8492335" y="2749951"/>
            <a:ext cx="95410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200" b="1" kern="1200">
                <a:solidFill>
                  <a:prstClr val="black"/>
                </a:solidFill>
                <a:latin typeface="ＤＦＧPOP1体W5Ｇ"/>
                <a:ea typeface="ＤＦＧPOP1体W5Ｇ"/>
                <a:cs typeface="ＤＦＧPOP1体W5Ｇ"/>
              </a:rPr>
              <a:t>さつまいも</a:t>
            </a:r>
          </a:p>
        </p:txBody>
      </p:sp>
      <p:pic>
        <p:nvPicPr>
          <p:cNvPr id="91" name="図 90" descr="suika_01.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88933" y="5001026"/>
            <a:ext cx="831851"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テキスト ボックス 94"/>
          <p:cNvSpPr txBox="1">
            <a:spLocks noChangeArrowheads="1"/>
          </p:cNvSpPr>
          <p:nvPr/>
        </p:nvSpPr>
        <p:spPr bwMode="auto">
          <a:xfrm>
            <a:off x="4555723" y="5572526"/>
            <a:ext cx="9541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r>
              <a:rPr lang="ja-JP" altLang="en-US" sz="1200" b="1" kern="1200">
                <a:solidFill>
                  <a:prstClr val="black"/>
                </a:solidFill>
                <a:latin typeface="ＤＦＧPOP1体W5Ｇ"/>
                <a:ea typeface="ＤＦＧPOP1体W5Ｇ"/>
                <a:cs typeface="ＤＦＧPOP1体W5Ｇ"/>
              </a:rPr>
              <a:t>ピーナッツ</a:t>
            </a:r>
            <a:endParaRPr lang="en-US" altLang="ja-JP" sz="1200" b="1" kern="1200">
              <a:solidFill>
                <a:prstClr val="black"/>
              </a:solidFill>
              <a:latin typeface="ＤＦＧPOP1体W5Ｇ"/>
              <a:ea typeface="ＤＦＧPOP1体W5Ｇ"/>
              <a:cs typeface="ＤＦＧPOP1体W5Ｇ"/>
            </a:endParaRPr>
          </a:p>
          <a:p>
            <a:pPr algn="ctr" fontAlgn="base">
              <a:spcBef>
                <a:spcPct val="0"/>
              </a:spcBef>
              <a:spcAft>
                <a:spcPct val="0"/>
              </a:spcAft>
            </a:pPr>
            <a:r>
              <a:rPr lang="ja-JP" altLang="en-US" sz="1200" b="1" kern="1200">
                <a:solidFill>
                  <a:prstClr val="black"/>
                </a:solidFill>
                <a:latin typeface="ＤＦＧPOP1体W5Ｇ"/>
                <a:ea typeface="ＤＦＧPOP1体W5Ｇ"/>
                <a:cs typeface="ＤＦＧPOP1体W5Ｇ"/>
              </a:rPr>
              <a:t>せんべい</a:t>
            </a:r>
          </a:p>
        </p:txBody>
      </p:sp>
      <p:pic>
        <p:nvPicPr>
          <p:cNvPr id="96" name="図 95" descr="450-20070619111836332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34620">
            <a:off x="4995333" y="4635500"/>
            <a:ext cx="63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図 100" descr="19_1-8.gi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048500" y="2500313"/>
            <a:ext cx="931333"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図 104" descr="450-200706191118363322.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163002">
            <a:off x="6703487" y="2284814"/>
            <a:ext cx="673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テキスト ボックス 105"/>
          <p:cNvSpPr txBox="1">
            <a:spLocks noChangeArrowheads="1"/>
          </p:cNvSpPr>
          <p:nvPr/>
        </p:nvSpPr>
        <p:spPr bwMode="auto">
          <a:xfrm>
            <a:off x="6815934" y="3143651"/>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200" b="1" kern="1200">
                <a:solidFill>
                  <a:prstClr val="black"/>
                </a:solidFill>
                <a:latin typeface="ＤＦＧPOP1体W5Ｇ"/>
                <a:ea typeface="ＤＦＧPOP1体W5Ｇ"/>
                <a:cs typeface="ＤＦＧPOP1体W5Ｇ"/>
              </a:rPr>
              <a:t>ニンジン</a:t>
            </a:r>
          </a:p>
        </p:txBody>
      </p:sp>
      <p:pic>
        <p:nvPicPr>
          <p:cNvPr id="117" name="図 116" descr="19_1-8.gi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429752" y="3929063"/>
            <a:ext cx="93133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図 118" descr="450-200706191118363322.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2866074">
            <a:off x="10130105" y="3663957"/>
            <a:ext cx="5048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 name="テキスト ボックス 119"/>
          <p:cNvSpPr txBox="1">
            <a:spLocks noChangeArrowheads="1"/>
          </p:cNvSpPr>
          <p:nvPr/>
        </p:nvSpPr>
        <p:spPr bwMode="auto">
          <a:xfrm>
            <a:off x="9548551" y="4581926"/>
            <a:ext cx="6463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200" b="1" kern="1200">
                <a:solidFill>
                  <a:prstClr val="black"/>
                </a:solidFill>
                <a:latin typeface="ＤＦＧPOP1体W5Ｇ"/>
                <a:ea typeface="ＤＦＧPOP1体W5Ｇ"/>
                <a:cs typeface="ＤＦＧPOP1体W5Ｇ"/>
              </a:rPr>
              <a:t>スイカ</a:t>
            </a:r>
          </a:p>
        </p:txBody>
      </p:sp>
      <p:pic>
        <p:nvPicPr>
          <p:cNvPr id="129" name="図 128" descr="19_1-8.gif"/>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0392833" y="2652713"/>
            <a:ext cx="908051"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図 130" descr="450-200706191118363322.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866074">
            <a:off x="11081545" y="2315569"/>
            <a:ext cx="506412"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テキスト ボックス 131"/>
          <p:cNvSpPr txBox="1">
            <a:spLocks noChangeArrowheads="1"/>
          </p:cNvSpPr>
          <p:nvPr/>
        </p:nvSpPr>
        <p:spPr bwMode="auto">
          <a:xfrm>
            <a:off x="10191751" y="3224614"/>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200" b="1" kern="1200">
                <a:solidFill>
                  <a:prstClr val="black"/>
                </a:solidFill>
                <a:latin typeface="ＤＦＧPOP1体W5Ｇ"/>
                <a:ea typeface="ＤＦＧPOP1体W5Ｇ"/>
                <a:cs typeface="ＤＦＧPOP1体W5Ｇ"/>
              </a:rPr>
              <a:t>とうもろこし</a:t>
            </a:r>
          </a:p>
        </p:txBody>
      </p:sp>
      <p:pic>
        <p:nvPicPr>
          <p:cNvPr id="136" name="図 135" descr="450-200706191118363322.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34252" y="5862638"/>
            <a:ext cx="157056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テキスト ボックス 137"/>
          <p:cNvSpPr txBox="1">
            <a:spLocks noChangeArrowheads="1"/>
          </p:cNvSpPr>
          <p:nvPr/>
        </p:nvSpPr>
        <p:spPr bwMode="auto">
          <a:xfrm>
            <a:off x="7525018" y="6510739"/>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200" b="1" kern="1200">
                <a:solidFill>
                  <a:prstClr val="black"/>
                </a:solidFill>
                <a:latin typeface="ＤＦＧPOP1体W5Ｇ"/>
                <a:ea typeface="ＤＦＧPOP1体W5Ｇ"/>
                <a:cs typeface="ＤＦＧPOP1体W5Ｇ"/>
              </a:rPr>
              <a:t>いせえび</a:t>
            </a:r>
          </a:p>
        </p:txBody>
      </p:sp>
      <p:pic>
        <p:nvPicPr>
          <p:cNvPr id="146" name="図 145" descr="450-200706191118363322.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756429">
            <a:off x="8062387" y="5378851"/>
            <a:ext cx="6731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 name="山形 154"/>
          <p:cNvSpPr/>
          <p:nvPr/>
        </p:nvSpPr>
        <p:spPr bwMode="auto">
          <a:xfrm rot="20578476">
            <a:off x="5516392" y="4914863"/>
            <a:ext cx="1679575" cy="71312"/>
          </a:xfrm>
          <a:prstGeom prst="chevron">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kumimoji="1" lang="ja-JP" altLang="en-US" sz="1800" kern="1200" dirty="0">
              <a:solidFill>
                <a:prstClr val="white"/>
              </a:solidFill>
            </a:endParaRPr>
          </a:p>
        </p:txBody>
      </p:sp>
      <p:sp>
        <p:nvSpPr>
          <p:cNvPr id="156" name="山形 155"/>
          <p:cNvSpPr/>
          <p:nvPr/>
        </p:nvSpPr>
        <p:spPr bwMode="auto">
          <a:xfrm rot="4872459" flipV="1">
            <a:off x="7134175" y="3742254"/>
            <a:ext cx="757193" cy="60959"/>
          </a:xfrm>
          <a:prstGeom prst="chevron">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kumimoji="1" lang="ja-JP" altLang="en-US" sz="1800" kern="1200" dirty="0">
              <a:solidFill>
                <a:prstClr val="white"/>
              </a:solidFill>
            </a:endParaRPr>
          </a:p>
        </p:txBody>
      </p:sp>
      <p:sp>
        <p:nvSpPr>
          <p:cNvPr id="157" name="山形 156"/>
          <p:cNvSpPr/>
          <p:nvPr/>
        </p:nvSpPr>
        <p:spPr bwMode="auto">
          <a:xfrm rot="7414380" flipV="1">
            <a:off x="8365894" y="3285153"/>
            <a:ext cx="757193" cy="60959"/>
          </a:xfrm>
          <a:prstGeom prst="chevron">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kumimoji="1" lang="ja-JP" altLang="en-US" sz="1800" kern="1200" dirty="0">
              <a:solidFill>
                <a:prstClr val="white"/>
              </a:solidFill>
            </a:endParaRPr>
          </a:p>
        </p:txBody>
      </p:sp>
      <p:sp>
        <p:nvSpPr>
          <p:cNvPr id="158" name="山形 157"/>
          <p:cNvSpPr/>
          <p:nvPr/>
        </p:nvSpPr>
        <p:spPr bwMode="auto">
          <a:xfrm rot="8536600" flipV="1">
            <a:off x="9100201" y="3463269"/>
            <a:ext cx="1515795" cy="48916"/>
          </a:xfrm>
          <a:prstGeom prst="chevron">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kumimoji="1" lang="ja-JP" altLang="en-US" sz="1800" kern="1200" dirty="0">
              <a:solidFill>
                <a:prstClr val="white"/>
              </a:solidFill>
            </a:endParaRPr>
          </a:p>
        </p:txBody>
      </p:sp>
      <p:sp>
        <p:nvSpPr>
          <p:cNvPr id="159" name="山形 158"/>
          <p:cNvSpPr/>
          <p:nvPr/>
        </p:nvSpPr>
        <p:spPr bwMode="auto">
          <a:xfrm rot="11881159" flipV="1">
            <a:off x="7993558" y="4178006"/>
            <a:ext cx="1428345" cy="45719"/>
          </a:xfrm>
          <a:prstGeom prst="chevron">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kumimoji="1" lang="ja-JP" altLang="en-US" sz="1800" kern="1200" dirty="0">
              <a:solidFill>
                <a:prstClr val="white"/>
              </a:solidFill>
            </a:endParaRPr>
          </a:p>
        </p:txBody>
      </p:sp>
      <p:sp>
        <p:nvSpPr>
          <p:cNvPr id="160" name="山形 159"/>
          <p:cNvSpPr/>
          <p:nvPr/>
        </p:nvSpPr>
        <p:spPr bwMode="auto">
          <a:xfrm rot="13487264" flipV="1">
            <a:off x="8027081" y="4890913"/>
            <a:ext cx="1938983" cy="45719"/>
          </a:xfrm>
          <a:prstGeom prst="chevron">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kumimoji="1" lang="ja-JP" altLang="en-US" sz="1800" kern="1200" dirty="0">
              <a:solidFill>
                <a:prstClr val="white"/>
              </a:solidFill>
            </a:endParaRPr>
          </a:p>
        </p:txBody>
      </p:sp>
      <p:sp>
        <p:nvSpPr>
          <p:cNvPr id="161" name="山形 160"/>
          <p:cNvSpPr/>
          <p:nvPr/>
        </p:nvSpPr>
        <p:spPr bwMode="auto">
          <a:xfrm rot="16650845">
            <a:off x="7427055" y="5230351"/>
            <a:ext cx="1259681" cy="83216"/>
          </a:xfrm>
          <a:prstGeom prst="chevron">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kumimoji="1" lang="ja-JP" altLang="en-US" sz="1800" kern="1200" dirty="0">
              <a:solidFill>
                <a:prstClr val="white"/>
              </a:solidFill>
            </a:endParaRPr>
          </a:p>
        </p:txBody>
      </p:sp>
      <p:pic>
        <p:nvPicPr>
          <p:cNvPr id="162" name="図 161" descr="k0825524.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7067" y="2006600"/>
            <a:ext cx="7620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 name="図 162" descr="k0825523.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279400" y="4046864"/>
            <a:ext cx="713317"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 name="テキスト ボックス 164"/>
          <p:cNvSpPr txBox="1"/>
          <p:nvPr/>
        </p:nvSpPr>
        <p:spPr>
          <a:xfrm>
            <a:off x="618067" y="2624449"/>
            <a:ext cx="2246128" cy="1200329"/>
          </a:xfrm>
          <a:prstGeom prst="rect">
            <a:avLst/>
          </a:prstGeom>
          <a:noFill/>
        </p:spPr>
        <p:txBody>
          <a:bodyPr wrap="none">
            <a:spAutoFit/>
          </a:bodyPr>
          <a:lstStyle/>
          <a:p>
            <a:pPr>
              <a:defRPr/>
            </a:pPr>
            <a:r>
              <a:rPr kumimoji="1" lang="ja-JP" altLang="en-US" sz="1800" kern="1200" dirty="0">
                <a:ln>
                  <a:noFill/>
                  <a:round/>
                </a:ln>
                <a:solidFill>
                  <a:srgbClr val="FFCC00"/>
                </a:solidFill>
                <a:effectLst>
                  <a:outerShdw blurRad="38100" dist="38100" dir="2700000" algn="tl">
                    <a:srgbClr val="000000">
                      <a:alpha val="43137"/>
                    </a:srgbClr>
                  </a:outerShdw>
                </a:effectLst>
                <a:latin typeface="ＤＦＰブラッシュＲＤW12Ｇ" pitchFamily="50" charset="-128"/>
                <a:ea typeface="ＤＦＰブラッシュＲＤW12Ｇ" pitchFamily="50" charset="-128"/>
                <a:cs typeface="+mn-cs"/>
              </a:rPr>
              <a:t>さつまいも</a:t>
            </a:r>
            <a:endParaRPr kumimoji="1" lang="en-US" altLang="ja-JP" sz="1800" kern="1200" dirty="0">
              <a:ln>
                <a:noFill/>
                <a:round/>
              </a:ln>
              <a:solidFill>
                <a:srgbClr val="FFCC00"/>
              </a:solidFill>
              <a:effectLst>
                <a:outerShdw blurRad="38100" dist="38100" dir="2700000" algn="tl">
                  <a:srgbClr val="000000">
                    <a:alpha val="43137"/>
                  </a:srgbClr>
                </a:outerShdw>
              </a:effectLst>
              <a:latin typeface="ＤＦＰブラッシュＲＤW12Ｇ" pitchFamily="50" charset="-128"/>
              <a:ea typeface="ＤＦＰブラッシュＲＤW12Ｇ" pitchFamily="50" charset="-128"/>
              <a:cs typeface="+mn-cs"/>
            </a:endParaRPr>
          </a:p>
          <a:p>
            <a:pPr>
              <a:defRPr/>
            </a:pPr>
            <a:r>
              <a:rPr kumimoji="1" lang="ja-JP" altLang="en-US" sz="1800" kern="1200" dirty="0">
                <a:ln>
                  <a:noFill/>
                  <a:round/>
                </a:ln>
                <a:solidFill>
                  <a:srgbClr val="FFCC00"/>
                </a:solidFill>
                <a:effectLst>
                  <a:outerShdw blurRad="38100" dist="38100" dir="2700000" algn="tl">
                    <a:srgbClr val="000000">
                      <a:alpha val="43137"/>
                    </a:srgbClr>
                  </a:outerShdw>
                </a:effectLst>
                <a:latin typeface="ＤＦＰブラッシュＲＤW12Ｇ" pitchFamily="50" charset="-128"/>
                <a:ea typeface="ＤＦＰブラッシュＲＤW12Ｇ" pitchFamily="50" charset="-128"/>
                <a:cs typeface="+mn-cs"/>
              </a:rPr>
              <a:t>なし</a:t>
            </a:r>
            <a:endParaRPr kumimoji="1" lang="en-US" altLang="ja-JP" sz="1800" kern="1200" dirty="0">
              <a:ln>
                <a:noFill/>
                <a:round/>
              </a:ln>
              <a:solidFill>
                <a:srgbClr val="FFCC00"/>
              </a:solidFill>
              <a:effectLst>
                <a:outerShdw blurRad="38100" dist="38100" dir="2700000" algn="tl">
                  <a:srgbClr val="000000">
                    <a:alpha val="43137"/>
                  </a:srgbClr>
                </a:outerShdw>
              </a:effectLst>
              <a:latin typeface="ＤＦＰブラッシュＲＤW12Ｇ" pitchFamily="50" charset="-128"/>
              <a:ea typeface="ＤＦＰブラッシュＲＤW12Ｇ" pitchFamily="50" charset="-128"/>
              <a:cs typeface="+mn-cs"/>
            </a:endParaRPr>
          </a:p>
          <a:p>
            <a:pPr>
              <a:defRPr/>
            </a:pPr>
            <a:r>
              <a:rPr kumimoji="1" lang="ja-JP" altLang="en-US" sz="1800" kern="1200" dirty="0">
                <a:ln>
                  <a:noFill/>
                  <a:round/>
                </a:ln>
                <a:solidFill>
                  <a:srgbClr val="FFCC00"/>
                </a:solidFill>
                <a:effectLst>
                  <a:outerShdw blurRad="38100" dist="38100" dir="2700000" algn="tl">
                    <a:srgbClr val="000000">
                      <a:alpha val="43137"/>
                    </a:srgbClr>
                  </a:outerShdw>
                </a:effectLst>
                <a:latin typeface="ＤＦＰブラッシュＲＤW12Ｇ" pitchFamily="50" charset="-128"/>
                <a:ea typeface="ＤＦＰブラッシュＲＤW12Ｇ" pitchFamily="50" charset="-128"/>
                <a:cs typeface="+mn-cs"/>
              </a:rPr>
              <a:t>ピーナッツ　せんべい</a:t>
            </a:r>
            <a:endParaRPr kumimoji="1" lang="en-US" altLang="ja-JP" sz="1800" kern="1200" dirty="0">
              <a:ln>
                <a:noFill/>
                <a:round/>
              </a:ln>
              <a:solidFill>
                <a:srgbClr val="FFCC00"/>
              </a:solidFill>
              <a:effectLst>
                <a:outerShdw blurRad="38100" dist="38100" dir="2700000" algn="tl">
                  <a:srgbClr val="000000">
                    <a:alpha val="43137"/>
                  </a:srgbClr>
                </a:outerShdw>
              </a:effectLst>
              <a:latin typeface="ＤＦＰブラッシュＲＤW12Ｇ" pitchFamily="50" charset="-128"/>
              <a:ea typeface="ＤＦＰブラッシュＲＤW12Ｇ" pitchFamily="50" charset="-128"/>
              <a:cs typeface="+mn-cs"/>
            </a:endParaRPr>
          </a:p>
          <a:p>
            <a:pPr>
              <a:defRPr/>
            </a:pPr>
            <a:r>
              <a:rPr kumimoji="1" lang="ja-JP" altLang="en-US" sz="1800" kern="1200" dirty="0">
                <a:ln>
                  <a:noFill/>
                  <a:round/>
                </a:ln>
                <a:solidFill>
                  <a:srgbClr val="FFCC00"/>
                </a:solidFill>
                <a:effectLst>
                  <a:outerShdw blurRad="38100" dist="38100" dir="2700000" algn="tl">
                    <a:srgbClr val="000000">
                      <a:alpha val="43137"/>
                    </a:srgbClr>
                  </a:outerShdw>
                </a:effectLst>
                <a:latin typeface="ＤＦＰブラッシュＲＤW12Ｇ" pitchFamily="50" charset="-128"/>
                <a:ea typeface="ＤＦＰブラッシュＲＤW12Ｇ" pitchFamily="50" charset="-128"/>
                <a:cs typeface="+mn-cs"/>
              </a:rPr>
              <a:t>カタクチイワシ</a:t>
            </a:r>
          </a:p>
        </p:txBody>
      </p:sp>
      <p:sp>
        <p:nvSpPr>
          <p:cNvPr id="167" name="テキスト ボックス 166"/>
          <p:cNvSpPr txBox="1"/>
          <p:nvPr/>
        </p:nvSpPr>
        <p:spPr>
          <a:xfrm>
            <a:off x="817690" y="4603356"/>
            <a:ext cx="1266693" cy="1200329"/>
          </a:xfrm>
          <a:prstGeom prst="rect">
            <a:avLst/>
          </a:prstGeom>
          <a:noFill/>
        </p:spPr>
        <p:txBody>
          <a:bodyPr wrap="none">
            <a:spAutoFit/>
          </a:bodyPr>
          <a:lstStyle/>
          <a:p>
            <a:pPr>
              <a:defRPr/>
            </a:pPr>
            <a:r>
              <a:rPr kumimoji="1" lang="ja-JP" altLang="en-US" sz="1800" kern="1200" dirty="0">
                <a:ln>
                  <a:noFill/>
                  <a:round/>
                </a:ln>
                <a:solidFill>
                  <a:prstClr val="white">
                    <a:lumMod val="50000"/>
                  </a:prstClr>
                </a:solidFill>
                <a:effectLst>
                  <a:outerShdw blurRad="50800" dist="38100" dir="2700000" algn="tl" rotWithShape="0">
                    <a:prstClr val="black">
                      <a:alpha val="40000"/>
                    </a:prstClr>
                  </a:outerShdw>
                </a:effectLst>
                <a:latin typeface="ＤＦＰブラッシュＲＤW12Ｇ" pitchFamily="50" charset="-128"/>
                <a:ea typeface="ＤＦＰブラッシュＲＤW12Ｇ" pitchFamily="50" charset="-128"/>
                <a:cs typeface="+mn-cs"/>
              </a:rPr>
              <a:t>ニンジン</a:t>
            </a:r>
            <a:endParaRPr kumimoji="1" lang="en-US" altLang="ja-JP" sz="1800" kern="1200" dirty="0">
              <a:ln>
                <a:noFill/>
                <a:round/>
              </a:ln>
              <a:solidFill>
                <a:prstClr val="white">
                  <a:lumMod val="50000"/>
                </a:prstClr>
              </a:solidFill>
              <a:effectLst>
                <a:outerShdw blurRad="50800" dist="38100" dir="2700000" algn="tl" rotWithShape="0">
                  <a:prstClr val="black">
                    <a:alpha val="40000"/>
                  </a:prstClr>
                </a:outerShdw>
              </a:effectLst>
              <a:latin typeface="ＤＦＰブラッシュＲＤW12Ｇ" pitchFamily="50" charset="-128"/>
              <a:ea typeface="ＤＦＰブラッシュＲＤW12Ｇ" pitchFamily="50" charset="-128"/>
              <a:cs typeface="+mn-cs"/>
            </a:endParaRPr>
          </a:p>
          <a:p>
            <a:pPr>
              <a:defRPr/>
            </a:pPr>
            <a:r>
              <a:rPr kumimoji="1" lang="ja-JP" altLang="en-US" sz="1800" kern="1200" dirty="0">
                <a:ln>
                  <a:noFill/>
                  <a:round/>
                </a:ln>
                <a:solidFill>
                  <a:prstClr val="white">
                    <a:lumMod val="50000"/>
                  </a:prstClr>
                </a:solidFill>
                <a:effectLst>
                  <a:outerShdw blurRad="50800" dist="38100" dir="2700000" algn="tl" rotWithShape="0">
                    <a:prstClr val="black">
                      <a:alpha val="40000"/>
                    </a:prstClr>
                  </a:outerShdw>
                </a:effectLst>
                <a:latin typeface="ＤＦＰブラッシュＲＤW12Ｇ" pitchFamily="50" charset="-128"/>
                <a:ea typeface="ＤＦＰブラッシュＲＤW12Ｇ" pitchFamily="50" charset="-128"/>
                <a:cs typeface="+mn-cs"/>
              </a:rPr>
              <a:t>とうもろこし</a:t>
            </a:r>
            <a:endParaRPr kumimoji="1" lang="en-US" altLang="ja-JP" sz="1800" kern="1200" dirty="0">
              <a:ln>
                <a:noFill/>
                <a:round/>
              </a:ln>
              <a:solidFill>
                <a:prstClr val="white">
                  <a:lumMod val="50000"/>
                </a:prstClr>
              </a:solidFill>
              <a:effectLst>
                <a:outerShdw blurRad="50800" dist="38100" dir="2700000" algn="tl" rotWithShape="0">
                  <a:prstClr val="black">
                    <a:alpha val="40000"/>
                  </a:prstClr>
                </a:outerShdw>
              </a:effectLst>
              <a:latin typeface="ＤＦＰブラッシュＲＤW12Ｇ" pitchFamily="50" charset="-128"/>
              <a:ea typeface="ＤＦＰブラッシュＲＤW12Ｇ" pitchFamily="50" charset="-128"/>
              <a:cs typeface="+mn-cs"/>
            </a:endParaRPr>
          </a:p>
          <a:p>
            <a:pPr>
              <a:defRPr/>
            </a:pPr>
            <a:r>
              <a:rPr kumimoji="1" lang="ja-JP" altLang="en-US" sz="1800" kern="1200" dirty="0">
                <a:ln>
                  <a:noFill/>
                  <a:round/>
                </a:ln>
                <a:solidFill>
                  <a:prstClr val="white">
                    <a:lumMod val="50000"/>
                  </a:prstClr>
                </a:solidFill>
                <a:effectLst>
                  <a:outerShdw blurRad="50800" dist="38100" dir="2700000" algn="tl" rotWithShape="0">
                    <a:prstClr val="black">
                      <a:alpha val="40000"/>
                    </a:prstClr>
                  </a:outerShdw>
                </a:effectLst>
                <a:latin typeface="ＤＦＰブラッシュＲＤW12Ｇ" pitchFamily="50" charset="-128"/>
                <a:ea typeface="ＤＦＰブラッシュＲＤW12Ｇ" pitchFamily="50" charset="-128"/>
                <a:cs typeface="+mn-cs"/>
              </a:rPr>
              <a:t>スイカ</a:t>
            </a:r>
            <a:endParaRPr kumimoji="1" lang="en-US" altLang="ja-JP" sz="1800" kern="1200" dirty="0">
              <a:ln>
                <a:noFill/>
                <a:round/>
              </a:ln>
              <a:solidFill>
                <a:prstClr val="white">
                  <a:lumMod val="50000"/>
                </a:prstClr>
              </a:solidFill>
              <a:effectLst>
                <a:outerShdw blurRad="50800" dist="38100" dir="2700000" algn="tl" rotWithShape="0">
                  <a:prstClr val="black">
                    <a:alpha val="40000"/>
                  </a:prstClr>
                </a:outerShdw>
              </a:effectLst>
              <a:latin typeface="ＤＦＰブラッシュＲＤW12Ｇ" pitchFamily="50" charset="-128"/>
              <a:ea typeface="ＤＦＰブラッシュＲＤW12Ｇ" pitchFamily="50" charset="-128"/>
              <a:cs typeface="+mn-cs"/>
            </a:endParaRPr>
          </a:p>
          <a:p>
            <a:pPr>
              <a:defRPr/>
            </a:pPr>
            <a:r>
              <a:rPr kumimoji="1" lang="ja-JP" altLang="en-US" sz="1800" kern="1200" dirty="0">
                <a:ln>
                  <a:noFill/>
                  <a:round/>
                </a:ln>
                <a:solidFill>
                  <a:prstClr val="white">
                    <a:lumMod val="50000"/>
                  </a:prstClr>
                </a:solidFill>
                <a:effectLst>
                  <a:outerShdw blurRad="50800" dist="38100" dir="2700000" algn="tl" rotWithShape="0">
                    <a:prstClr val="black">
                      <a:alpha val="40000"/>
                    </a:prstClr>
                  </a:outerShdw>
                </a:effectLst>
                <a:latin typeface="ＤＦＰブラッシュＲＤW12Ｇ" pitchFamily="50" charset="-128"/>
                <a:ea typeface="ＤＦＰブラッシュＲＤW12Ｇ" pitchFamily="50" charset="-128"/>
                <a:cs typeface="+mn-cs"/>
              </a:rPr>
              <a:t>いせえび</a:t>
            </a:r>
          </a:p>
        </p:txBody>
      </p:sp>
      <p:pic>
        <p:nvPicPr>
          <p:cNvPr id="18" name="図 17" descr="suika_01.gif"/>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434417" y="3389313"/>
            <a:ext cx="1140883"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 name="テキスト ボックス 82"/>
          <p:cNvSpPr txBox="1">
            <a:spLocks noChangeArrowheads="1"/>
          </p:cNvSpPr>
          <p:nvPr/>
        </p:nvSpPr>
        <p:spPr bwMode="auto">
          <a:xfrm>
            <a:off x="4572267" y="3857628"/>
            <a:ext cx="4924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200" b="1" kern="1200">
                <a:solidFill>
                  <a:prstClr val="black"/>
                </a:solidFill>
                <a:latin typeface="ＤＦＧPOP1体W5Ｇ"/>
                <a:ea typeface="ＤＦＧPOP1体W5Ｇ"/>
                <a:cs typeface="ＤＦＧPOP1体W5Ｇ"/>
              </a:rPr>
              <a:t>なし</a:t>
            </a:r>
          </a:p>
        </p:txBody>
      </p:sp>
      <p:sp>
        <p:nvSpPr>
          <p:cNvPr id="154" name="山形 153"/>
          <p:cNvSpPr/>
          <p:nvPr/>
        </p:nvSpPr>
        <p:spPr bwMode="auto">
          <a:xfrm rot="1378845">
            <a:off x="5479696" y="3818838"/>
            <a:ext cx="1428893" cy="45719"/>
          </a:xfrm>
          <a:prstGeom prst="chevron">
            <a:avLst/>
          </a:prstGeom>
          <a:ln>
            <a:headEnd type="none" w="med" len="med"/>
            <a:tailEnd type="none" w="med" len="med"/>
          </a:ln>
        </p:spPr>
        <p:style>
          <a:lnRef idx="0">
            <a:schemeClr val="accent6"/>
          </a:lnRef>
          <a:fillRef idx="3">
            <a:schemeClr val="accent6"/>
          </a:fillRef>
          <a:effectRef idx="3">
            <a:schemeClr val="accent6"/>
          </a:effectRef>
          <a:fontRef idx="minor">
            <a:schemeClr val="lt1"/>
          </a:fontRef>
        </p:style>
        <p:txBody>
          <a:bodyPr anchor="ctr"/>
          <a:lstStyle/>
          <a:p>
            <a:pPr algn="ctr">
              <a:defRPr/>
            </a:pPr>
            <a:endParaRPr kumimoji="1" lang="ja-JP" altLang="en-US" sz="1800" kern="1200" dirty="0">
              <a:solidFill>
                <a:prstClr val="white"/>
              </a:solidFill>
            </a:endParaRPr>
          </a:p>
        </p:txBody>
      </p:sp>
      <p:pic>
        <p:nvPicPr>
          <p:cNvPr id="84" name="図 83" descr="450-20070619111836332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34620">
            <a:off x="4900084" y="3063875"/>
            <a:ext cx="6350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 name="テキスト ボックス 163"/>
          <p:cNvSpPr txBox="1"/>
          <p:nvPr/>
        </p:nvSpPr>
        <p:spPr bwMode="auto">
          <a:xfrm>
            <a:off x="952501" y="2130645"/>
            <a:ext cx="2404827" cy="369332"/>
          </a:xfrm>
          <a:prstGeom prst="rect">
            <a:avLst/>
          </a:prstGeom>
          <a:noFill/>
        </p:spPr>
        <p:txBody>
          <a:bodyPr wrap="none">
            <a:spAutoFit/>
          </a:bodyPr>
          <a:lstStyle/>
          <a:p>
            <a:pPr>
              <a:defRPr/>
            </a:pPr>
            <a:r>
              <a:rPr kumimoji="1" lang="ja-JP" altLang="en-US" sz="1800" kern="1200" dirty="0">
                <a:ln>
                  <a:solidFill>
                    <a:srgbClr val="F79646">
                      <a:lumMod val="75000"/>
                    </a:srgbClr>
                  </a:solidFill>
                  <a:round/>
                </a:ln>
                <a:solidFill>
                  <a:srgbClr val="FFFF00"/>
                </a:solidFill>
                <a:effectLst>
                  <a:innerShdw blurRad="63500" dist="50800" dir="18900000">
                    <a:prstClr val="black">
                      <a:alpha val="50000"/>
                    </a:prstClr>
                  </a:innerShdw>
                </a:effectLst>
                <a:latin typeface="ＤＦＰブラッシュＲＤW12Ｇ" pitchFamily="50" charset="-128"/>
                <a:ea typeface="ＤＦＰブラッシュＲＤW12Ｇ" pitchFamily="50" charset="-128"/>
                <a:cs typeface="+mn-cs"/>
              </a:rPr>
              <a:t>全国 ベスト１ </a:t>
            </a:r>
            <a:r>
              <a:rPr kumimoji="1" lang="en-US" altLang="ja-JP" sz="1800" kern="1200" dirty="0">
                <a:ln>
                  <a:solidFill>
                    <a:srgbClr val="F79646">
                      <a:lumMod val="75000"/>
                    </a:srgbClr>
                  </a:solidFill>
                  <a:round/>
                </a:ln>
                <a:solidFill>
                  <a:srgbClr val="FFFF00"/>
                </a:solidFill>
                <a:effectLst>
                  <a:innerShdw blurRad="63500" dist="50800" dir="18900000">
                    <a:prstClr val="black">
                      <a:alpha val="50000"/>
                    </a:prstClr>
                  </a:innerShdw>
                </a:effectLst>
                <a:latin typeface="ＤＦＰブラッシュＲＤW12Ｇ" pitchFamily="50" charset="-128"/>
                <a:ea typeface="ＤＦＰブラッシュＲＤW12Ｇ" pitchFamily="50" charset="-128"/>
                <a:cs typeface="+mn-cs"/>
              </a:rPr>
              <a:t>in CHIBA</a:t>
            </a:r>
            <a:endParaRPr kumimoji="1" lang="ja-JP" altLang="en-US" sz="1800" kern="1200" dirty="0">
              <a:ln>
                <a:solidFill>
                  <a:srgbClr val="F79646">
                    <a:lumMod val="75000"/>
                  </a:srgbClr>
                </a:solidFill>
                <a:round/>
              </a:ln>
              <a:solidFill>
                <a:srgbClr val="FFFF00"/>
              </a:solidFill>
              <a:effectLst>
                <a:innerShdw blurRad="63500" dist="50800" dir="18900000">
                  <a:prstClr val="black">
                    <a:alpha val="50000"/>
                  </a:prstClr>
                </a:innerShdw>
              </a:effectLst>
              <a:latin typeface="ＤＦＰブラッシュＲＤW12Ｇ" pitchFamily="50" charset="-128"/>
              <a:ea typeface="ＤＦＰブラッシュＲＤW12Ｇ" pitchFamily="50" charset="-128"/>
              <a:cs typeface="+mn-cs"/>
            </a:endParaRPr>
          </a:p>
        </p:txBody>
      </p:sp>
      <p:sp>
        <p:nvSpPr>
          <p:cNvPr id="166" name="テキスト ボックス 165"/>
          <p:cNvSpPr txBox="1"/>
          <p:nvPr/>
        </p:nvSpPr>
        <p:spPr bwMode="auto">
          <a:xfrm>
            <a:off x="851167" y="4190293"/>
            <a:ext cx="3228876" cy="369732"/>
          </a:xfrm>
          <a:prstGeom prst="rect">
            <a:avLst/>
          </a:prstGeom>
          <a:noFill/>
        </p:spPr>
        <p:txBody>
          <a:bodyPr wrap="square">
            <a:spAutoFit/>
          </a:bodyPr>
          <a:lstStyle/>
          <a:p>
            <a:pPr>
              <a:defRPr/>
            </a:pPr>
            <a:r>
              <a:rPr kumimoji="1" lang="ja-JP" altLang="en-US" sz="1800" kern="1200" dirty="0">
                <a:ln>
                  <a:solidFill>
                    <a:srgbClr val="EEECE1">
                      <a:lumMod val="50000"/>
                    </a:srgbClr>
                  </a:solidFill>
                  <a:round/>
                </a:ln>
                <a:solidFill>
                  <a:prstClr val="white">
                    <a:lumMod val="65000"/>
                  </a:prstClr>
                </a:solidFill>
                <a:effectLst>
                  <a:innerShdw blurRad="63500" dist="50800" dir="18900000">
                    <a:prstClr val="black">
                      <a:alpha val="50000"/>
                    </a:prstClr>
                  </a:innerShdw>
                </a:effectLst>
                <a:latin typeface="ＤＦＰブラッシュＲＤW12Ｇ" pitchFamily="50" charset="-128"/>
                <a:ea typeface="ＤＦＰブラッシュＲＤW12Ｇ" pitchFamily="50" charset="-128"/>
                <a:cs typeface="+mn-cs"/>
              </a:rPr>
              <a:t>全国 ベスト２ </a:t>
            </a:r>
            <a:r>
              <a:rPr kumimoji="1" lang="en-US" altLang="ja-JP" sz="1800" kern="1200" dirty="0">
                <a:ln>
                  <a:solidFill>
                    <a:srgbClr val="EEECE1">
                      <a:lumMod val="50000"/>
                    </a:srgbClr>
                  </a:solidFill>
                  <a:round/>
                </a:ln>
                <a:solidFill>
                  <a:prstClr val="white">
                    <a:lumMod val="65000"/>
                  </a:prstClr>
                </a:solidFill>
                <a:effectLst>
                  <a:innerShdw blurRad="63500" dist="50800" dir="18900000">
                    <a:prstClr val="black">
                      <a:alpha val="50000"/>
                    </a:prstClr>
                  </a:innerShdw>
                </a:effectLst>
                <a:latin typeface="ＤＦＰブラッシュＲＤW12Ｇ" pitchFamily="50" charset="-128"/>
                <a:ea typeface="ＤＦＰブラッシュＲＤW12Ｇ" pitchFamily="50" charset="-128"/>
                <a:cs typeface="+mn-cs"/>
              </a:rPr>
              <a:t>in CHIBA</a:t>
            </a:r>
            <a:endParaRPr kumimoji="1" lang="ja-JP" altLang="en-US" sz="1800" kern="1200" dirty="0">
              <a:ln>
                <a:solidFill>
                  <a:srgbClr val="EEECE1">
                    <a:lumMod val="50000"/>
                  </a:srgbClr>
                </a:solidFill>
                <a:round/>
              </a:ln>
              <a:solidFill>
                <a:prstClr val="white">
                  <a:lumMod val="65000"/>
                </a:prstClr>
              </a:solidFill>
              <a:effectLst>
                <a:innerShdw blurRad="63500" dist="50800" dir="18900000">
                  <a:prstClr val="black">
                    <a:alpha val="50000"/>
                  </a:prstClr>
                </a:innerShdw>
              </a:effectLst>
              <a:latin typeface="ＤＦＰブラッシュＲＤW12Ｇ" pitchFamily="50" charset="-128"/>
              <a:ea typeface="ＤＦＰブラッシュＲＤW12Ｇ" pitchFamily="50" charset="-128"/>
              <a:cs typeface="+mn-cs"/>
            </a:endParaRPr>
          </a:p>
        </p:txBody>
      </p:sp>
      <p:grpSp>
        <p:nvGrpSpPr>
          <p:cNvPr id="62" name="グループ化 61"/>
          <p:cNvGrpSpPr>
            <a:grpSpLocks/>
          </p:cNvGrpSpPr>
          <p:nvPr/>
        </p:nvGrpSpPr>
        <p:grpSpPr bwMode="auto">
          <a:xfrm>
            <a:off x="437827" y="5936038"/>
            <a:ext cx="4206359" cy="690562"/>
            <a:chOff x="351193" y="6024839"/>
            <a:chExt cx="3154414" cy="690309"/>
          </a:xfrm>
        </p:grpSpPr>
        <p:pic>
          <p:nvPicPr>
            <p:cNvPr id="16452" name="図 60" descr="ぶた.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295001" y="6286544"/>
              <a:ext cx="639102" cy="42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53" name="図 59" descr="うし.jpg"/>
            <p:cNvPicPr>
              <a:picLocks noChangeAspect="1"/>
            </p:cNvPicPr>
            <p:nvPr/>
          </p:nvPicPr>
          <p:blipFill>
            <a:blip r:embed="rId18" cstate="print">
              <a:lum bright="14000"/>
              <a:extLst>
                <a:ext uri="{28A0092B-C50C-407E-A947-70E740481C1C}">
                  <a14:useLocalDpi xmlns:a14="http://schemas.microsoft.com/office/drawing/2010/main" val="0"/>
                </a:ext>
              </a:extLst>
            </a:blip>
            <a:srcRect/>
            <a:stretch>
              <a:fillRect/>
            </a:stretch>
          </p:blipFill>
          <p:spPr bwMode="auto">
            <a:xfrm>
              <a:off x="2934103" y="6072206"/>
              <a:ext cx="571504" cy="608981"/>
            </a:xfrm>
            <a:prstGeom prst="rect">
              <a:avLst/>
            </a:prstGeom>
            <a:solidFill>
              <a:schemeClr val="accent1">
                <a:alpha val="29019"/>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454" name="図 57" descr="MILK.jp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51193" y="6024839"/>
              <a:ext cx="582646" cy="690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テキスト ボックス 58"/>
            <p:cNvSpPr txBox="1"/>
            <p:nvPr/>
          </p:nvSpPr>
          <p:spPr>
            <a:xfrm>
              <a:off x="362335" y="6068817"/>
              <a:ext cx="2307102" cy="646094"/>
            </a:xfrm>
            <a:prstGeom prst="rect">
              <a:avLst/>
            </a:prstGeom>
            <a:solidFill>
              <a:schemeClr val="accent6">
                <a:lumMod val="40000"/>
                <a:lumOff val="60000"/>
                <a:alpha val="69000"/>
              </a:schemeClr>
            </a:solidFill>
          </p:spPr>
          <p:style>
            <a:lnRef idx="2">
              <a:schemeClr val="accent6"/>
            </a:lnRef>
            <a:fillRef idx="1">
              <a:schemeClr val="lt1"/>
            </a:fillRef>
            <a:effectRef idx="0">
              <a:schemeClr val="accent6"/>
            </a:effectRef>
            <a:fontRef idx="minor">
              <a:schemeClr val="dk1"/>
            </a:fontRef>
          </p:style>
          <p:txBody>
            <a:bodyPr wrap="none">
              <a:spAutoFit/>
            </a:bodyPr>
            <a:lstStyle/>
            <a:p>
              <a:pPr>
                <a:defRPr/>
              </a:pPr>
              <a:r>
                <a:rPr kumimoji="1" lang="ja-JP" altLang="en-US" sz="1800" kern="1200" dirty="0">
                  <a:ln>
                    <a:solidFill>
                      <a:srgbClr val="9BBB59">
                        <a:lumMod val="50000"/>
                      </a:srgbClr>
                    </a:solidFill>
                    <a:round/>
                  </a:ln>
                  <a:solidFill>
                    <a:srgbClr val="9BBB59">
                      <a:lumMod val="75000"/>
                    </a:srgbClr>
                  </a:solidFill>
                  <a:effectLst>
                    <a:innerShdw blurRad="63500" dist="50800" dir="18900000">
                      <a:prstClr val="black">
                        <a:alpha val="50000"/>
                      </a:prstClr>
                    </a:innerShdw>
                  </a:effectLst>
                  <a:latin typeface="ＡＲＰハイカラＰＯＰ体Ｈ" pitchFamily="50" charset="-128"/>
                  <a:ea typeface="ＡＲＰハイカラＰＯＰ体Ｈ" pitchFamily="50" charset="-128"/>
                </a:rPr>
                <a:t>　　畜産もがんばってるよ！！</a:t>
              </a:r>
              <a:endParaRPr kumimoji="1" lang="en-US" altLang="ja-JP" sz="1800" kern="1200" dirty="0">
                <a:ln>
                  <a:solidFill>
                    <a:srgbClr val="9BBB59">
                      <a:lumMod val="50000"/>
                    </a:srgbClr>
                  </a:solidFill>
                  <a:round/>
                </a:ln>
                <a:solidFill>
                  <a:srgbClr val="9BBB59">
                    <a:lumMod val="75000"/>
                  </a:srgbClr>
                </a:solidFill>
                <a:effectLst>
                  <a:innerShdw blurRad="63500" dist="50800" dir="18900000">
                    <a:prstClr val="black">
                      <a:alpha val="50000"/>
                    </a:prstClr>
                  </a:innerShdw>
                </a:effectLst>
                <a:latin typeface="ＡＲＰハイカラＰＯＰ体Ｈ" pitchFamily="50" charset="-128"/>
                <a:ea typeface="ＡＲＰハイカラＰＯＰ体Ｈ" pitchFamily="50" charset="-128"/>
              </a:endParaRPr>
            </a:p>
            <a:p>
              <a:pPr>
                <a:defRPr/>
              </a:pPr>
              <a:r>
                <a:rPr kumimoji="1" lang="ja-JP" altLang="en-US" sz="1800" kern="1200" dirty="0">
                  <a:ln>
                    <a:solidFill>
                      <a:srgbClr val="9BBB59">
                        <a:lumMod val="50000"/>
                      </a:srgbClr>
                    </a:solidFill>
                    <a:round/>
                  </a:ln>
                  <a:solidFill>
                    <a:srgbClr val="9BBB59">
                      <a:lumMod val="75000"/>
                    </a:srgbClr>
                  </a:solidFill>
                  <a:effectLst>
                    <a:innerShdw blurRad="63500" dist="50800" dir="18900000">
                      <a:prstClr val="black">
                        <a:alpha val="50000"/>
                      </a:prstClr>
                    </a:innerShdw>
                  </a:effectLst>
                  <a:latin typeface="ＡＲＰハイカラＰＯＰ体Ｈ" pitchFamily="50" charset="-128"/>
                  <a:ea typeface="ＡＲＰハイカラＰＯＰ体Ｈ" pitchFamily="50" charset="-128"/>
                </a:rPr>
                <a:t>牛乳もあるよ！！</a:t>
              </a:r>
            </a:p>
          </p:txBody>
        </p:sp>
      </p:grpSp>
    </p:spTree>
    <p:extLst>
      <p:ext uri="{BB962C8B-B14F-4D97-AF65-F5344CB8AC3E}">
        <p14:creationId xmlns:p14="http://schemas.microsoft.com/office/powerpoint/2010/main" val="750631775"/>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fill="hold" nodeType="withEffect">
                                  <p:stCondLst>
                                    <p:cond delay="900"/>
                                  </p:stCondLst>
                                  <p:childTnLst>
                                    <p:animScale>
                                      <p:cBhvr>
                                        <p:cTn id="6" dur="3100" fill="hold"/>
                                        <p:tgtEl>
                                          <p:spTgt spid="9"/>
                                        </p:tgtEl>
                                      </p:cBhvr>
                                      <p:by x="25000" y="25000"/>
                                    </p:animScale>
                                  </p:childTnLst>
                                </p:cTn>
                              </p:par>
                              <p:par>
                                <p:cTn id="7" presetID="23" presetClass="entr" presetSubtype="16" fill="hold" nodeType="withEffect">
                                  <p:stCondLst>
                                    <p:cond delay="2500"/>
                                  </p:stCondLst>
                                  <p:childTnLst>
                                    <p:set>
                                      <p:cBhvr>
                                        <p:cTn id="8" dur="1" fill="hold">
                                          <p:stCondLst>
                                            <p:cond delay="0"/>
                                          </p:stCondLst>
                                        </p:cTn>
                                        <p:tgtEl>
                                          <p:spTgt spid="10"/>
                                        </p:tgtEl>
                                        <p:attrNameLst>
                                          <p:attrName>style.visibility</p:attrName>
                                        </p:attrNameLst>
                                      </p:cBhvr>
                                      <p:to>
                                        <p:strVal val="visible"/>
                                      </p:to>
                                    </p:set>
                                    <p:anim calcmode="lin" valueType="num">
                                      <p:cBhvr>
                                        <p:cTn id="9" dur="2000" fill="hold"/>
                                        <p:tgtEl>
                                          <p:spTgt spid="10"/>
                                        </p:tgtEl>
                                        <p:attrNameLst>
                                          <p:attrName>ppt_w</p:attrName>
                                        </p:attrNameLst>
                                      </p:cBhvr>
                                      <p:tavLst>
                                        <p:tav tm="0">
                                          <p:val>
                                            <p:fltVal val="0"/>
                                          </p:val>
                                        </p:tav>
                                        <p:tav tm="100000">
                                          <p:val>
                                            <p:strVal val="#ppt_w"/>
                                          </p:val>
                                        </p:tav>
                                      </p:tavLst>
                                    </p:anim>
                                    <p:anim calcmode="lin" valueType="num">
                                      <p:cBhvr>
                                        <p:cTn id="10" dur="2000" fill="hold"/>
                                        <p:tgtEl>
                                          <p:spTgt spid="10"/>
                                        </p:tgtEl>
                                        <p:attrNameLst>
                                          <p:attrName>ppt_h</p:attrName>
                                        </p:attrNameLst>
                                      </p:cBhvr>
                                      <p:tavLst>
                                        <p:tav tm="0">
                                          <p:val>
                                            <p:fltVal val="0"/>
                                          </p:val>
                                        </p:tav>
                                        <p:tav tm="100000">
                                          <p:val>
                                            <p:strVal val="#ppt_h"/>
                                          </p:val>
                                        </p:tav>
                                      </p:tavLst>
                                    </p:anim>
                                  </p:childTnLst>
                                </p:cTn>
                              </p:par>
                            </p:childTnLst>
                          </p:cTn>
                        </p:par>
                        <p:par>
                          <p:cTn id="11" fill="hold" nodeType="afterGroup">
                            <p:stCondLst>
                              <p:cond delay="4500"/>
                            </p:stCondLst>
                            <p:childTnLst>
                              <p:par>
                                <p:cTn id="12" presetID="23" presetClass="entr" presetSubtype="16"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1000" fill="hold"/>
                                        <p:tgtEl>
                                          <p:spTgt spid="25"/>
                                        </p:tgtEl>
                                        <p:attrNameLst>
                                          <p:attrName>ppt_w</p:attrName>
                                        </p:attrNameLst>
                                      </p:cBhvr>
                                      <p:tavLst>
                                        <p:tav tm="0">
                                          <p:val>
                                            <p:fltVal val="0"/>
                                          </p:val>
                                        </p:tav>
                                        <p:tav tm="100000">
                                          <p:val>
                                            <p:strVal val="#ppt_w"/>
                                          </p:val>
                                        </p:tav>
                                      </p:tavLst>
                                    </p:anim>
                                    <p:anim calcmode="lin" valueType="num">
                                      <p:cBhvr>
                                        <p:cTn id="19" dur="1000" fill="hold"/>
                                        <p:tgtEl>
                                          <p:spTgt spid="25"/>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1000" fill="hold"/>
                                        <p:tgtEl>
                                          <p:spTgt spid="24"/>
                                        </p:tgtEl>
                                        <p:attrNameLst>
                                          <p:attrName>ppt_w</p:attrName>
                                        </p:attrNameLst>
                                      </p:cBhvr>
                                      <p:tavLst>
                                        <p:tav tm="0">
                                          <p:val>
                                            <p:fltVal val="0"/>
                                          </p:val>
                                        </p:tav>
                                        <p:tav tm="100000">
                                          <p:val>
                                            <p:strVal val="#ppt_w"/>
                                          </p:val>
                                        </p:tav>
                                      </p:tavLst>
                                    </p:anim>
                                    <p:anim calcmode="lin" valueType="num">
                                      <p:cBhvr>
                                        <p:cTn id="23" dur="1000" fill="hold"/>
                                        <p:tgtEl>
                                          <p:spTgt spid="24"/>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1000" fill="hold"/>
                                        <p:tgtEl>
                                          <p:spTgt spid="11"/>
                                        </p:tgtEl>
                                        <p:attrNameLst>
                                          <p:attrName>ppt_w</p:attrName>
                                        </p:attrNameLst>
                                      </p:cBhvr>
                                      <p:tavLst>
                                        <p:tav tm="0">
                                          <p:val>
                                            <p:fltVal val="0"/>
                                          </p:val>
                                        </p:tav>
                                        <p:tav tm="100000">
                                          <p:val>
                                            <p:strVal val="#ppt_w"/>
                                          </p:val>
                                        </p:tav>
                                      </p:tavLst>
                                    </p:anim>
                                    <p:anim calcmode="lin" valueType="num">
                                      <p:cBhvr>
                                        <p:cTn id="27" dur="1000" fill="hold"/>
                                        <p:tgtEl>
                                          <p:spTgt spid="11"/>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81"/>
                                        </p:tgtEl>
                                        <p:attrNameLst>
                                          <p:attrName>style.visibility</p:attrName>
                                        </p:attrNameLst>
                                      </p:cBhvr>
                                      <p:to>
                                        <p:strVal val="visible"/>
                                      </p:to>
                                    </p:set>
                                    <p:anim calcmode="lin" valueType="num">
                                      <p:cBhvr>
                                        <p:cTn id="30" dur="1000" fill="hold"/>
                                        <p:tgtEl>
                                          <p:spTgt spid="81"/>
                                        </p:tgtEl>
                                        <p:attrNameLst>
                                          <p:attrName>ppt_w</p:attrName>
                                        </p:attrNameLst>
                                      </p:cBhvr>
                                      <p:tavLst>
                                        <p:tav tm="0">
                                          <p:val>
                                            <p:fltVal val="0"/>
                                          </p:val>
                                        </p:tav>
                                        <p:tav tm="100000">
                                          <p:val>
                                            <p:strVal val="#ppt_w"/>
                                          </p:val>
                                        </p:tav>
                                      </p:tavLst>
                                    </p:anim>
                                    <p:anim calcmode="lin" valueType="num">
                                      <p:cBhvr>
                                        <p:cTn id="31" dur="1000" fill="hold"/>
                                        <p:tgtEl>
                                          <p:spTgt spid="81"/>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0"/>
                                  </p:stCondLst>
                                  <p:childTnLst>
                                    <p:set>
                                      <p:cBhvr>
                                        <p:cTn id="33" dur="1" fill="hold">
                                          <p:stCondLst>
                                            <p:cond delay="0"/>
                                          </p:stCondLst>
                                        </p:cTn>
                                        <p:tgtEl>
                                          <p:spTgt spid="82"/>
                                        </p:tgtEl>
                                        <p:attrNameLst>
                                          <p:attrName>style.visibility</p:attrName>
                                        </p:attrNameLst>
                                      </p:cBhvr>
                                      <p:to>
                                        <p:strVal val="visible"/>
                                      </p:to>
                                    </p:set>
                                    <p:anim calcmode="lin" valueType="num">
                                      <p:cBhvr>
                                        <p:cTn id="34" dur="1000" fill="hold"/>
                                        <p:tgtEl>
                                          <p:spTgt spid="82"/>
                                        </p:tgtEl>
                                        <p:attrNameLst>
                                          <p:attrName>ppt_w</p:attrName>
                                        </p:attrNameLst>
                                      </p:cBhvr>
                                      <p:tavLst>
                                        <p:tav tm="0">
                                          <p:val>
                                            <p:fltVal val="0"/>
                                          </p:val>
                                        </p:tav>
                                        <p:tav tm="100000">
                                          <p:val>
                                            <p:strVal val="#ppt_w"/>
                                          </p:val>
                                        </p:tav>
                                      </p:tavLst>
                                    </p:anim>
                                    <p:anim calcmode="lin" valueType="num">
                                      <p:cBhvr>
                                        <p:cTn id="35" dur="1000" fill="hold"/>
                                        <p:tgtEl>
                                          <p:spTgt spid="82"/>
                                        </p:tgtEl>
                                        <p:attrNameLst>
                                          <p:attrName>ppt_h</p:attrName>
                                        </p:attrNameLst>
                                      </p:cBhvr>
                                      <p:tavLst>
                                        <p:tav tm="0">
                                          <p:val>
                                            <p:fltVal val="0"/>
                                          </p:val>
                                        </p:tav>
                                        <p:tav tm="100000">
                                          <p:val>
                                            <p:strVal val="#ppt_h"/>
                                          </p:val>
                                        </p:tav>
                                      </p:tavLst>
                                    </p:anim>
                                  </p:childTnLst>
                                </p:cTn>
                              </p:par>
                              <p:par>
                                <p:cTn id="36" presetID="23" presetClass="entr" presetSubtype="16"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1000" fill="hold"/>
                                        <p:tgtEl>
                                          <p:spTgt spid="18"/>
                                        </p:tgtEl>
                                        <p:attrNameLst>
                                          <p:attrName>ppt_w</p:attrName>
                                        </p:attrNameLst>
                                      </p:cBhvr>
                                      <p:tavLst>
                                        <p:tav tm="0">
                                          <p:val>
                                            <p:fltVal val="0"/>
                                          </p:val>
                                        </p:tav>
                                        <p:tav tm="100000">
                                          <p:val>
                                            <p:strVal val="#ppt_w"/>
                                          </p:val>
                                        </p:tav>
                                      </p:tavLst>
                                    </p:anim>
                                    <p:anim calcmode="lin" valueType="num">
                                      <p:cBhvr>
                                        <p:cTn id="39" dur="1000" fill="hold"/>
                                        <p:tgtEl>
                                          <p:spTgt spid="18"/>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0"/>
                                  </p:stCondLst>
                                  <p:childTnLst>
                                    <p:set>
                                      <p:cBhvr>
                                        <p:cTn id="41" dur="1" fill="hold">
                                          <p:stCondLst>
                                            <p:cond delay="0"/>
                                          </p:stCondLst>
                                        </p:cTn>
                                        <p:tgtEl>
                                          <p:spTgt spid="83"/>
                                        </p:tgtEl>
                                        <p:attrNameLst>
                                          <p:attrName>style.visibility</p:attrName>
                                        </p:attrNameLst>
                                      </p:cBhvr>
                                      <p:to>
                                        <p:strVal val="visible"/>
                                      </p:to>
                                    </p:set>
                                    <p:anim calcmode="lin" valueType="num">
                                      <p:cBhvr>
                                        <p:cTn id="42" dur="1000" fill="hold"/>
                                        <p:tgtEl>
                                          <p:spTgt spid="83"/>
                                        </p:tgtEl>
                                        <p:attrNameLst>
                                          <p:attrName>ppt_w</p:attrName>
                                        </p:attrNameLst>
                                      </p:cBhvr>
                                      <p:tavLst>
                                        <p:tav tm="0">
                                          <p:val>
                                            <p:fltVal val="0"/>
                                          </p:val>
                                        </p:tav>
                                        <p:tav tm="100000">
                                          <p:val>
                                            <p:strVal val="#ppt_w"/>
                                          </p:val>
                                        </p:tav>
                                      </p:tavLst>
                                    </p:anim>
                                    <p:anim calcmode="lin" valueType="num">
                                      <p:cBhvr>
                                        <p:cTn id="43" dur="1000" fill="hold"/>
                                        <p:tgtEl>
                                          <p:spTgt spid="83"/>
                                        </p:tgtEl>
                                        <p:attrNameLst>
                                          <p:attrName>ppt_h</p:attrName>
                                        </p:attrNameLst>
                                      </p:cBhvr>
                                      <p:tavLst>
                                        <p:tav tm="0">
                                          <p:val>
                                            <p:fltVal val="0"/>
                                          </p:val>
                                        </p:tav>
                                        <p:tav tm="100000">
                                          <p:val>
                                            <p:strVal val="#ppt_h"/>
                                          </p:val>
                                        </p:tav>
                                      </p:tavLst>
                                    </p:anim>
                                  </p:childTnLst>
                                </p:cTn>
                              </p:par>
                              <p:par>
                                <p:cTn id="44" presetID="23" presetClass="entr" presetSubtype="16" fill="hold" nodeType="withEffect">
                                  <p:stCondLst>
                                    <p:cond delay="0"/>
                                  </p:stCondLst>
                                  <p:childTnLst>
                                    <p:set>
                                      <p:cBhvr>
                                        <p:cTn id="45" dur="1" fill="hold">
                                          <p:stCondLst>
                                            <p:cond delay="0"/>
                                          </p:stCondLst>
                                        </p:cTn>
                                        <p:tgtEl>
                                          <p:spTgt spid="84"/>
                                        </p:tgtEl>
                                        <p:attrNameLst>
                                          <p:attrName>style.visibility</p:attrName>
                                        </p:attrNameLst>
                                      </p:cBhvr>
                                      <p:to>
                                        <p:strVal val="visible"/>
                                      </p:to>
                                    </p:set>
                                    <p:anim calcmode="lin" valueType="num">
                                      <p:cBhvr>
                                        <p:cTn id="46" dur="1000" fill="hold"/>
                                        <p:tgtEl>
                                          <p:spTgt spid="84"/>
                                        </p:tgtEl>
                                        <p:attrNameLst>
                                          <p:attrName>ppt_w</p:attrName>
                                        </p:attrNameLst>
                                      </p:cBhvr>
                                      <p:tavLst>
                                        <p:tav tm="0">
                                          <p:val>
                                            <p:fltVal val="0"/>
                                          </p:val>
                                        </p:tav>
                                        <p:tav tm="100000">
                                          <p:val>
                                            <p:strVal val="#ppt_w"/>
                                          </p:val>
                                        </p:tav>
                                      </p:tavLst>
                                    </p:anim>
                                    <p:anim calcmode="lin" valueType="num">
                                      <p:cBhvr>
                                        <p:cTn id="47" dur="1000" fill="hold"/>
                                        <p:tgtEl>
                                          <p:spTgt spid="84"/>
                                        </p:tgtEl>
                                        <p:attrNameLst>
                                          <p:attrName>ppt_h</p:attrName>
                                        </p:attrNameLst>
                                      </p:cBhvr>
                                      <p:tavLst>
                                        <p:tav tm="0">
                                          <p:val>
                                            <p:fltVal val="0"/>
                                          </p:val>
                                        </p:tav>
                                        <p:tav tm="100000">
                                          <p:val>
                                            <p:strVal val="#ppt_h"/>
                                          </p:val>
                                        </p:tav>
                                      </p:tavLst>
                                    </p:anim>
                                  </p:childTnLst>
                                </p:cTn>
                              </p:par>
                              <p:par>
                                <p:cTn id="48" presetID="23" presetClass="entr" presetSubtype="16" fill="hold" nodeType="withEffect">
                                  <p:stCondLst>
                                    <p:cond delay="0"/>
                                  </p:stCondLst>
                                  <p:childTnLst>
                                    <p:set>
                                      <p:cBhvr>
                                        <p:cTn id="49" dur="1" fill="hold">
                                          <p:stCondLst>
                                            <p:cond delay="0"/>
                                          </p:stCondLst>
                                        </p:cTn>
                                        <p:tgtEl>
                                          <p:spTgt spid="91"/>
                                        </p:tgtEl>
                                        <p:attrNameLst>
                                          <p:attrName>style.visibility</p:attrName>
                                        </p:attrNameLst>
                                      </p:cBhvr>
                                      <p:to>
                                        <p:strVal val="visible"/>
                                      </p:to>
                                    </p:set>
                                    <p:anim calcmode="lin" valueType="num">
                                      <p:cBhvr>
                                        <p:cTn id="50" dur="1000" fill="hold"/>
                                        <p:tgtEl>
                                          <p:spTgt spid="91"/>
                                        </p:tgtEl>
                                        <p:attrNameLst>
                                          <p:attrName>ppt_w</p:attrName>
                                        </p:attrNameLst>
                                      </p:cBhvr>
                                      <p:tavLst>
                                        <p:tav tm="0">
                                          <p:val>
                                            <p:fltVal val="0"/>
                                          </p:val>
                                        </p:tav>
                                        <p:tav tm="100000">
                                          <p:val>
                                            <p:strVal val="#ppt_w"/>
                                          </p:val>
                                        </p:tav>
                                      </p:tavLst>
                                    </p:anim>
                                    <p:anim calcmode="lin" valueType="num">
                                      <p:cBhvr>
                                        <p:cTn id="51" dur="1000" fill="hold"/>
                                        <p:tgtEl>
                                          <p:spTgt spid="91"/>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0"/>
                                  </p:stCondLst>
                                  <p:childTnLst>
                                    <p:set>
                                      <p:cBhvr>
                                        <p:cTn id="53" dur="1" fill="hold">
                                          <p:stCondLst>
                                            <p:cond delay="0"/>
                                          </p:stCondLst>
                                        </p:cTn>
                                        <p:tgtEl>
                                          <p:spTgt spid="95"/>
                                        </p:tgtEl>
                                        <p:attrNameLst>
                                          <p:attrName>style.visibility</p:attrName>
                                        </p:attrNameLst>
                                      </p:cBhvr>
                                      <p:to>
                                        <p:strVal val="visible"/>
                                      </p:to>
                                    </p:set>
                                    <p:anim calcmode="lin" valueType="num">
                                      <p:cBhvr>
                                        <p:cTn id="54" dur="1000" fill="hold"/>
                                        <p:tgtEl>
                                          <p:spTgt spid="95"/>
                                        </p:tgtEl>
                                        <p:attrNameLst>
                                          <p:attrName>ppt_w</p:attrName>
                                        </p:attrNameLst>
                                      </p:cBhvr>
                                      <p:tavLst>
                                        <p:tav tm="0">
                                          <p:val>
                                            <p:fltVal val="0"/>
                                          </p:val>
                                        </p:tav>
                                        <p:tav tm="100000">
                                          <p:val>
                                            <p:strVal val="#ppt_w"/>
                                          </p:val>
                                        </p:tav>
                                      </p:tavLst>
                                    </p:anim>
                                    <p:anim calcmode="lin" valueType="num">
                                      <p:cBhvr>
                                        <p:cTn id="55" dur="1000" fill="hold"/>
                                        <p:tgtEl>
                                          <p:spTgt spid="95"/>
                                        </p:tgtEl>
                                        <p:attrNameLst>
                                          <p:attrName>ppt_h</p:attrName>
                                        </p:attrNameLst>
                                      </p:cBhvr>
                                      <p:tavLst>
                                        <p:tav tm="0">
                                          <p:val>
                                            <p:fltVal val="0"/>
                                          </p:val>
                                        </p:tav>
                                        <p:tav tm="100000">
                                          <p:val>
                                            <p:strVal val="#ppt_h"/>
                                          </p:val>
                                        </p:tav>
                                      </p:tavLst>
                                    </p:anim>
                                  </p:childTnLst>
                                </p:cTn>
                              </p:par>
                              <p:par>
                                <p:cTn id="56" presetID="23" presetClass="entr" presetSubtype="16" fill="hold" nodeType="withEffect">
                                  <p:stCondLst>
                                    <p:cond delay="0"/>
                                  </p:stCondLst>
                                  <p:childTnLst>
                                    <p:set>
                                      <p:cBhvr>
                                        <p:cTn id="57" dur="1" fill="hold">
                                          <p:stCondLst>
                                            <p:cond delay="0"/>
                                          </p:stCondLst>
                                        </p:cTn>
                                        <p:tgtEl>
                                          <p:spTgt spid="96"/>
                                        </p:tgtEl>
                                        <p:attrNameLst>
                                          <p:attrName>style.visibility</p:attrName>
                                        </p:attrNameLst>
                                      </p:cBhvr>
                                      <p:to>
                                        <p:strVal val="visible"/>
                                      </p:to>
                                    </p:set>
                                    <p:anim calcmode="lin" valueType="num">
                                      <p:cBhvr>
                                        <p:cTn id="58" dur="1000" fill="hold"/>
                                        <p:tgtEl>
                                          <p:spTgt spid="96"/>
                                        </p:tgtEl>
                                        <p:attrNameLst>
                                          <p:attrName>ppt_w</p:attrName>
                                        </p:attrNameLst>
                                      </p:cBhvr>
                                      <p:tavLst>
                                        <p:tav tm="0">
                                          <p:val>
                                            <p:fltVal val="0"/>
                                          </p:val>
                                        </p:tav>
                                        <p:tav tm="100000">
                                          <p:val>
                                            <p:strVal val="#ppt_w"/>
                                          </p:val>
                                        </p:tav>
                                      </p:tavLst>
                                    </p:anim>
                                    <p:anim calcmode="lin" valueType="num">
                                      <p:cBhvr>
                                        <p:cTn id="59" dur="1000" fill="hold"/>
                                        <p:tgtEl>
                                          <p:spTgt spid="96"/>
                                        </p:tgtEl>
                                        <p:attrNameLst>
                                          <p:attrName>ppt_h</p:attrName>
                                        </p:attrNameLst>
                                      </p:cBhvr>
                                      <p:tavLst>
                                        <p:tav tm="0">
                                          <p:val>
                                            <p:fltVal val="0"/>
                                          </p:val>
                                        </p:tav>
                                        <p:tav tm="100000">
                                          <p:val>
                                            <p:strVal val="#ppt_h"/>
                                          </p:val>
                                        </p:tav>
                                      </p:tavLst>
                                    </p:anim>
                                  </p:childTnLst>
                                </p:cTn>
                              </p:par>
                              <p:par>
                                <p:cTn id="60" presetID="23" presetClass="entr" presetSubtype="16" fill="hold" nodeType="withEffect">
                                  <p:stCondLst>
                                    <p:cond delay="0"/>
                                  </p:stCondLst>
                                  <p:childTnLst>
                                    <p:set>
                                      <p:cBhvr>
                                        <p:cTn id="61" dur="1" fill="hold">
                                          <p:stCondLst>
                                            <p:cond delay="0"/>
                                          </p:stCondLst>
                                        </p:cTn>
                                        <p:tgtEl>
                                          <p:spTgt spid="101"/>
                                        </p:tgtEl>
                                        <p:attrNameLst>
                                          <p:attrName>style.visibility</p:attrName>
                                        </p:attrNameLst>
                                      </p:cBhvr>
                                      <p:to>
                                        <p:strVal val="visible"/>
                                      </p:to>
                                    </p:set>
                                    <p:anim calcmode="lin" valueType="num">
                                      <p:cBhvr>
                                        <p:cTn id="62" dur="1000" fill="hold"/>
                                        <p:tgtEl>
                                          <p:spTgt spid="101"/>
                                        </p:tgtEl>
                                        <p:attrNameLst>
                                          <p:attrName>ppt_w</p:attrName>
                                        </p:attrNameLst>
                                      </p:cBhvr>
                                      <p:tavLst>
                                        <p:tav tm="0">
                                          <p:val>
                                            <p:fltVal val="0"/>
                                          </p:val>
                                        </p:tav>
                                        <p:tav tm="100000">
                                          <p:val>
                                            <p:strVal val="#ppt_w"/>
                                          </p:val>
                                        </p:tav>
                                      </p:tavLst>
                                    </p:anim>
                                    <p:anim calcmode="lin" valueType="num">
                                      <p:cBhvr>
                                        <p:cTn id="63" dur="1000" fill="hold"/>
                                        <p:tgtEl>
                                          <p:spTgt spid="101"/>
                                        </p:tgtEl>
                                        <p:attrNameLst>
                                          <p:attrName>ppt_h</p:attrName>
                                        </p:attrNameLst>
                                      </p:cBhvr>
                                      <p:tavLst>
                                        <p:tav tm="0">
                                          <p:val>
                                            <p:fltVal val="0"/>
                                          </p:val>
                                        </p:tav>
                                        <p:tav tm="100000">
                                          <p:val>
                                            <p:strVal val="#ppt_h"/>
                                          </p:val>
                                        </p:tav>
                                      </p:tavLst>
                                    </p:anim>
                                  </p:childTnLst>
                                </p:cTn>
                              </p:par>
                              <p:par>
                                <p:cTn id="64" presetID="23" presetClass="entr" presetSubtype="16" fill="hold" nodeType="withEffect">
                                  <p:stCondLst>
                                    <p:cond delay="0"/>
                                  </p:stCondLst>
                                  <p:childTnLst>
                                    <p:set>
                                      <p:cBhvr>
                                        <p:cTn id="65" dur="1" fill="hold">
                                          <p:stCondLst>
                                            <p:cond delay="0"/>
                                          </p:stCondLst>
                                        </p:cTn>
                                        <p:tgtEl>
                                          <p:spTgt spid="105"/>
                                        </p:tgtEl>
                                        <p:attrNameLst>
                                          <p:attrName>style.visibility</p:attrName>
                                        </p:attrNameLst>
                                      </p:cBhvr>
                                      <p:to>
                                        <p:strVal val="visible"/>
                                      </p:to>
                                    </p:set>
                                    <p:anim calcmode="lin" valueType="num">
                                      <p:cBhvr>
                                        <p:cTn id="66" dur="1000" fill="hold"/>
                                        <p:tgtEl>
                                          <p:spTgt spid="105"/>
                                        </p:tgtEl>
                                        <p:attrNameLst>
                                          <p:attrName>ppt_w</p:attrName>
                                        </p:attrNameLst>
                                      </p:cBhvr>
                                      <p:tavLst>
                                        <p:tav tm="0">
                                          <p:val>
                                            <p:fltVal val="0"/>
                                          </p:val>
                                        </p:tav>
                                        <p:tav tm="100000">
                                          <p:val>
                                            <p:strVal val="#ppt_w"/>
                                          </p:val>
                                        </p:tav>
                                      </p:tavLst>
                                    </p:anim>
                                    <p:anim calcmode="lin" valueType="num">
                                      <p:cBhvr>
                                        <p:cTn id="67" dur="1000" fill="hold"/>
                                        <p:tgtEl>
                                          <p:spTgt spid="105"/>
                                        </p:tgtEl>
                                        <p:attrNameLst>
                                          <p:attrName>ppt_h</p:attrName>
                                        </p:attrNameLst>
                                      </p:cBhvr>
                                      <p:tavLst>
                                        <p:tav tm="0">
                                          <p:val>
                                            <p:fltVal val="0"/>
                                          </p:val>
                                        </p:tav>
                                        <p:tav tm="100000">
                                          <p:val>
                                            <p:strVal val="#ppt_h"/>
                                          </p:val>
                                        </p:tav>
                                      </p:tavLst>
                                    </p:anim>
                                  </p:childTnLst>
                                </p:cTn>
                              </p:par>
                              <p:par>
                                <p:cTn id="68" presetID="23" presetClass="entr" presetSubtype="16" fill="hold" grpId="0" nodeType="withEffect">
                                  <p:stCondLst>
                                    <p:cond delay="0"/>
                                  </p:stCondLst>
                                  <p:childTnLst>
                                    <p:set>
                                      <p:cBhvr>
                                        <p:cTn id="69" dur="1" fill="hold">
                                          <p:stCondLst>
                                            <p:cond delay="0"/>
                                          </p:stCondLst>
                                        </p:cTn>
                                        <p:tgtEl>
                                          <p:spTgt spid="106"/>
                                        </p:tgtEl>
                                        <p:attrNameLst>
                                          <p:attrName>style.visibility</p:attrName>
                                        </p:attrNameLst>
                                      </p:cBhvr>
                                      <p:to>
                                        <p:strVal val="visible"/>
                                      </p:to>
                                    </p:set>
                                    <p:anim calcmode="lin" valueType="num">
                                      <p:cBhvr>
                                        <p:cTn id="70" dur="1000" fill="hold"/>
                                        <p:tgtEl>
                                          <p:spTgt spid="106"/>
                                        </p:tgtEl>
                                        <p:attrNameLst>
                                          <p:attrName>ppt_w</p:attrName>
                                        </p:attrNameLst>
                                      </p:cBhvr>
                                      <p:tavLst>
                                        <p:tav tm="0">
                                          <p:val>
                                            <p:fltVal val="0"/>
                                          </p:val>
                                        </p:tav>
                                        <p:tav tm="100000">
                                          <p:val>
                                            <p:strVal val="#ppt_w"/>
                                          </p:val>
                                        </p:tav>
                                      </p:tavLst>
                                    </p:anim>
                                    <p:anim calcmode="lin" valueType="num">
                                      <p:cBhvr>
                                        <p:cTn id="71" dur="1000" fill="hold"/>
                                        <p:tgtEl>
                                          <p:spTgt spid="106"/>
                                        </p:tgtEl>
                                        <p:attrNameLst>
                                          <p:attrName>ppt_h</p:attrName>
                                        </p:attrNameLst>
                                      </p:cBhvr>
                                      <p:tavLst>
                                        <p:tav tm="0">
                                          <p:val>
                                            <p:fltVal val="0"/>
                                          </p:val>
                                        </p:tav>
                                        <p:tav tm="100000">
                                          <p:val>
                                            <p:strVal val="#ppt_h"/>
                                          </p:val>
                                        </p:tav>
                                      </p:tavLst>
                                    </p:anim>
                                  </p:childTnLst>
                                </p:cTn>
                              </p:par>
                              <p:par>
                                <p:cTn id="72" presetID="23" presetClass="entr" presetSubtype="16" fill="hold" nodeType="withEffect">
                                  <p:stCondLst>
                                    <p:cond delay="0"/>
                                  </p:stCondLst>
                                  <p:childTnLst>
                                    <p:set>
                                      <p:cBhvr>
                                        <p:cTn id="73" dur="1" fill="hold">
                                          <p:stCondLst>
                                            <p:cond delay="0"/>
                                          </p:stCondLst>
                                        </p:cTn>
                                        <p:tgtEl>
                                          <p:spTgt spid="117"/>
                                        </p:tgtEl>
                                        <p:attrNameLst>
                                          <p:attrName>style.visibility</p:attrName>
                                        </p:attrNameLst>
                                      </p:cBhvr>
                                      <p:to>
                                        <p:strVal val="visible"/>
                                      </p:to>
                                    </p:set>
                                    <p:anim calcmode="lin" valueType="num">
                                      <p:cBhvr>
                                        <p:cTn id="74" dur="1000" fill="hold"/>
                                        <p:tgtEl>
                                          <p:spTgt spid="117"/>
                                        </p:tgtEl>
                                        <p:attrNameLst>
                                          <p:attrName>ppt_w</p:attrName>
                                        </p:attrNameLst>
                                      </p:cBhvr>
                                      <p:tavLst>
                                        <p:tav tm="0">
                                          <p:val>
                                            <p:fltVal val="0"/>
                                          </p:val>
                                        </p:tav>
                                        <p:tav tm="100000">
                                          <p:val>
                                            <p:strVal val="#ppt_w"/>
                                          </p:val>
                                        </p:tav>
                                      </p:tavLst>
                                    </p:anim>
                                    <p:anim calcmode="lin" valueType="num">
                                      <p:cBhvr>
                                        <p:cTn id="75" dur="1000" fill="hold"/>
                                        <p:tgtEl>
                                          <p:spTgt spid="117"/>
                                        </p:tgtEl>
                                        <p:attrNameLst>
                                          <p:attrName>ppt_h</p:attrName>
                                        </p:attrNameLst>
                                      </p:cBhvr>
                                      <p:tavLst>
                                        <p:tav tm="0">
                                          <p:val>
                                            <p:fltVal val="0"/>
                                          </p:val>
                                        </p:tav>
                                        <p:tav tm="100000">
                                          <p:val>
                                            <p:strVal val="#ppt_h"/>
                                          </p:val>
                                        </p:tav>
                                      </p:tavLst>
                                    </p:anim>
                                  </p:childTnLst>
                                </p:cTn>
                              </p:par>
                              <p:par>
                                <p:cTn id="76" presetID="23" presetClass="entr" presetSubtype="16" fill="hold" nodeType="withEffect">
                                  <p:stCondLst>
                                    <p:cond delay="0"/>
                                  </p:stCondLst>
                                  <p:childTnLst>
                                    <p:set>
                                      <p:cBhvr>
                                        <p:cTn id="77" dur="1" fill="hold">
                                          <p:stCondLst>
                                            <p:cond delay="0"/>
                                          </p:stCondLst>
                                        </p:cTn>
                                        <p:tgtEl>
                                          <p:spTgt spid="119"/>
                                        </p:tgtEl>
                                        <p:attrNameLst>
                                          <p:attrName>style.visibility</p:attrName>
                                        </p:attrNameLst>
                                      </p:cBhvr>
                                      <p:to>
                                        <p:strVal val="visible"/>
                                      </p:to>
                                    </p:set>
                                    <p:anim calcmode="lin" valueType="num">
                                      <p:cBhvr>
                                        <p:cTn id="78" dur="1000" fill="hold"/>
                                        <p:tgtEl>
                                          <p:spTgt spid="119"/>
                                        </p:tgtEl>
                                        <p:attrNameLst>
                                          <p:attrName>ppt_w</p:attrName>
                                        </p:attrNameLst>
                                      </p:cBhvr>
                                      <p:tavLst>
                                        <p:tav tm="0">
                                          <p:val>
                                            <p:fltVal val="0"/>
                                          </p:val>
                                        </p:tav>
                                        <p:tav tm="100000">
                                          <p:val>
                                            <p:strVal val="#ppt_w"/>
                                          </p:val>
                                        </p:tav>
                                      </p:tavLst>
                                    </p:anim>
                                    <p:anim calcmode="lin" valueType="num">
                                      <p:cBhvr>
                                        <p:cTn id="79" dur="1000" fill="hold"/>
                                        <p:tgtEl>
                                          <p:spTgt spid="119"/>
                                        </p:tgtEl>
                                        <p:attrNameLst>
                                          <p:attrName>ppt_h</p:attrName>
                                        </p:attrNameLst>
                                      </p:cBhvr>
                                      <p:tavLst>
                                        <p:tav tm="0">
                                          <p:val>
                                            <p:fltVal val="0"/>
                                          </p:val>
                                        </p:tav>
                                        <p:tav tm="100000">
                                          <p:val>
                                            <p:strVal val="#ppt_h"/>
                                          </p:val>
                                        </p:tav>
                                      </p:tavLst>
                                    </p:anim>
                                  </p:childTnLst>
                                </p:cTn>
                              </p:par>
                              <p:par>
                                <p:cTn id="80" presetID="23" presetClass="entr" presetSubtype="16" fill="hold" grpId="0" nodeType="withEffect">
                                  <p:stCondLst>
                                    <p:cond delay="0"/>
                                  </p:stCondLst>
                                  <p:childTnLst>
                                    <p:set>
                                      <p:cBhvr>
                                        <p:cTn id="81" dur="1" fill="hold">
                                          <p:stCondLst>
                                            <p:cond delay="0"/>
                                          </p:stCondLst>
                                        </p:cTn>
                                        <p:tgtEl>
                                          <p:spTgt spid="120"/>
                                        </p:tgtEl>
                                        <p:attrNameLst>
                                          <p:attrName>style.visibility</p:attrName>
                                        </p:attrNameLst>
                                      </p:cBhvr>
                                      <p:to>
                                        <p:strVal val="visible"/>
                                      </p:to>
                                    </p:set>
                                    <p:anim calcmode="lin" valueType="num">
                                      <p:cBhvr>
                                        <p:cTn id="82" dur="1000" fill="hold"/>
                                        <p:tgtEl>
                                          <p:spTgt spid="120"/>
                                        </p:tgtEl>
                                        <p:attrNameLst>
                                          <p:attrName>ppt_w</p:attrName>
                                        </p:attrNameLst>
                                      </p:cBhvr>
                                      <p:tavLst>
                                        <p:tav tm="0">
                                          <p:val>
                                            <p:fltVal val="0"/>
                                          </p:val>
                                        </p:tav>
                                        <p:tav tm="100000">
                                          <p:val>
                                            <p:strVal val="#ppt_w"/>
                                          </p:val>
                                        </p:tav>
                                      </p:tavLst>
                                    </p:anim>
                                    <p:anim calcmode="lin" valueType="num">
                                      <p:cBhvr>
                                        <p:cTn id="83" dur="1000" fill="hold"/>
                                        <p:tgtEl>
                                          <p:spTgt spid="120"/>
                                        </p:tgtEl>
                                        <p:attrNameLst>
                                          <p:attrName>ppt_h</p:attrName>
                                        </p:attrNameLst>
                                      </p:cBhvr>
                                      <p:tavLst>
                                        <p:tav tm="0">
                                          <p:val>
                                            <p:fltVal val="0"/>
                                          </p:val>
                                        </p:tav>
                                        <p:tav tm="100000">
                                          <p:val>
                                            <p:strVal val="#ppt_h"/>
                                          </p:val>
                                        </p:tav>
                                      </p:tavLst>
                                    </p:anim>
                                  </p:childTnLst>
                                </p:cTn>
                              </p:par>
                              <p:par>
                                <p:cTn id="84" presetID="23" presetClass="entr" presetSubtype="16" fill="hold" nodeType="withEffect">
                                  <p:stCondLst>
                                    <p:cond delay="0"/>
                                  </p:stCondLst>
                                  <p:childTnLst>
                                    <p:set>
                                      <p:cBhvr>
                                        <p:cTn id="85" dur="1" fill="hold">
                                          <p:stCondLst>
                                            <p:cond delay="0"/>
                                          </p:stCondLst>
                                        </p:cTn>
                                        <p:tgtEl>
                                          <p:spTgt spid="129"/>
                                        </p:tgtEl>
                                        <p:attrNameLst>
                                          <p:attrName>style.visibility</p:attrName>
                                        </p:attrNameLst>
                                      </p:cBhvr>
                                      <p:to>
                                        <p:strVal val="visible"/>
                                      </p:to>
                                    </p:set>
                                    <p:anim calcmode="lin" valueType="num">
                                      <p:cBhvr>
                                        <p:cTn id="86" dur="1000" fill="hold"/>
                                        <p:tgtEl>
                                          <p:spTgt spid="129"/>
                                        </p:tgtEl>
                                        <p:attrNameLst>
                                          <p:attrName>ppt_w</p:attrName>
                                        </p:attrNameLst>
                                      </p:cBhvr>
                                      <p:tavLst>
                                        <p:tav tm="0">
                                          <p:val>
                                            <p:fltVal val="0"/>
                                          </p:val>
                                        </p:tav>
                                        <p:tav tm="100000">
                                          <p:val>
                                            <p:strVal val="#ppt_w"/>
                                          </p:val>
                                        </p:tav>
                                      </p:tavLst>
                                    </p:anim>
                                    <p:anim calcmode="lin" valueType="num">
                                      <p:cBhvr>
                                        <p:cTn id="87" dur="1000" fill="hold"/>
                                        <p:tgtEl>
                                          <p:spTgt spid="129"/>
                                        </p:tgtEl>
                                        <p:attrNameLst>
                                          <p:attrName>ppt_h</p:attrName>
                                        </p:attrNameLst>
                                      </p:cBhvr>
                                      <p:tavLst>
                                        <p:tav tm="0">
                                          <p:val>
                                            <p:fltVal val="0"/>
                                          </p:val>
                                        </p:tav>
                                        <p:tav tm="100000">
                                          <p:val>
                                            <p:strVal val="#ppt_h"/>
                                          </p:val>
                                        </p:tav>
                                      </p:tavLst>
                                    </p:anim>
                                  </p:childTnLst>
                                </p:cTn>
                              </p:par>
                              <p:par>
                                <p:cTn id="88" presetID="23" presetClass="entr" presetSubtype="16" fill="hold" nodeType="withEffect">
                                  <p:stCondLst>
                                    <p:cond delay="0"/>
                                  </p:stCondLst>
                                  <p:childTnLst>
                                    <p:set>
                                      <p:cBhvr>
                                        <p:cTn id="89" dur="1" fill="hold">
                                          <p:stCondLst>
                                            <p:cond delay="0"/>
                                          </p:stCondLst>
                                        </p:cTn>
                                        <p:tgtEl>
                                          <p:spTgt spid="131"/>
                                        </p:tgtEl>
                                        <p:attrNameLst>
                                          <p:attrName>style.visibility</p:attrName>
                                        </p:attrNameLst>
                                      </p:cBhvr>
                                      <p:to>
                                        <p:strVal val="visible"/>
                                      </p:to>
                                    </p:set>
                                    <p:anim calcmode="lin" valueType="num">
                                      <p:cBhvr>
                                        <p:cTn id="90" dur="1000" fill="hold"/>
                                        <p:tgtEl>
                                          <p:spTgt spid="131"/>
                                        </p:tgtEl>
                                        <p:attrNameLst>
                                          <p:attrName>ppt_w</p:attrName>
                                        </p:attrNameLst>
                                      </p:cBhvr>
                                      <p:tavLst>
                                        <p:tav tm="0">
                                          <p:val>
                                            <p:fltVal val="0"/>
                                          </p:val>
                                        </p:tav>
                                        <p:tav tm="100000">
                                          <p:val>
                                            <p:strVal val="#ppt_w"/>
                                          </p:val>
                                        </p:tav>
                                      </p:tavLst>
                                    </p:anim>
                                    <p:anim calcmode="lin" valueType="num">
                                      <p:cBhvr>
                                        <p:cTn id="91" dur="1000" fill="hold"/>
                                        <p:tgtEl>
                                          <p:spTgt spid="131"/>
                                        </p:tgtEl>
                                        <p:attrNameLst>
                                          <p:attrName>ppt_h</p:attrName>
                                        </p:attrNameLst>
                                      </p:cBhvr>
                                      <p:tavLst>
                                        <p:tav tm="0">
                                          <p:val>
                                            <p:fltVal val="0"/>
                                          </p:val>
                                        </p:tav>
                                        <p:tav tm="100000">
                                          <p:val>
                                            <p:strVal val="#ppt_h"/>
                                          </p:val>
                                        </p:tav>
                                      </p:tavLst>
                                    </p:anim>
                                  </p:childTnLst>
                                </p:cTn>
                              </p:par>
                              <p:par>
                                <p:cTn id="92" presetID="23" presetClass="entr" presetSubtype="16" fill="hold" grpId="0" nodeType="withEffect">
                                  <p:stCondLst>
                                    <p:cond delay="0"/>
                                  </p:stCondLst>
                                  <p:childTnLst>
                                    <p:set>
                                      <p:cBhvr>
                                        <p:cTn id="93" dur="1" fill="hold">
                                          <p:stCondLst>
                                            <p:cond delay="0"/>
                                          </p:stCondLst>
                                        </p:cTn>
                                        <p:tgtEl>
                                          <p:spTgt spid="132"/>
                                        </p:tgtEl>
                                        <p:attrNameLst>
                                          <p:attrName>style.visibility</p:attrName>
                                        </p:attrNameLst>
                                      </p:cBhvr>
                                      <p:to>
                                        <p:strVal val="visible"/>
                                      </p:to>
                                    </p:set>
                                    <p:anim calcmode="lin" valueType="num">
                                      <p:cBhvr>
                                        <p:cTn id="94" dur="1000" fill="hold"/>
                                        <p:tgtEl>
                                          <p:spTgt spid="132"/>
                                        </p:tgtEl>
                                        <p:attrNameLst>
                                          <p:attrName>ppt_w</p:attrName>
                                        </p:attrNameLst>
                                      </p:cBhvr>
                                      <p:tavLst>
                                        <p:tav tm="0">
                                          <p:val>
                                            <p:fltVal val="0"/>
                                          </p:val>
                                        </p:tav>
                                        <p:tav tm="100000">
                                          <p:val>
                                            <p:strVal val="#ppt_w"/>
                                          </p:val>
                                        </p:tav>
                                      </p:tavLst>
                                    </p:anim>
                                    <p:anim calcmode="lin" valueType="num">
                                      <p:cBhvr>
                                        <p:cTn id="95" dur="1000" fill="hold"/>
                                        <p:tgtEl>
                                          <p:spTgt spid="132"/>
                                        </p:tgtEl>
                                        <p:attrNameLst>
                                          <p:attrName>ppt_h</p:attrName>
                                        </p:attrNameLst>
                                      </p:cBhvr>
                                      <p:tavLst>
                                        <p:tav tm="0">
                                          <p:val>
                                            <p:fltVal val="0"/>
                                          </p:val>
                                        </p:tav>
                                        <p:tav tm="100000">
                                          <p:val>
                                            <p:strVal val="#ppt_h"/>
                                          </p:val>
                                        </p:tav>
                                      </p:tavLst>
                                    </p:anim>
                                  </p:childTnLst>
                                </p:cTn>
                              </p:par>
                              <p:par>
                                <p:cTn id="96" presetID="23" presetClass="entr" presetSubtype="16" fill="hold" nodeType="withEffect">
                                  <p:stCondLst>
                                    <p:cond delay="0"/>
                                  </p:stCondLst>
                                  <p:childTnLst>
                                    <p:set>
                                      <p:cBhvr>
                                        <p:cTn id="97" dur="1" fill="hold">
                                          <p:stCondLst>
                                            <p:cond delay="0"/>
                                          </p:stCondLst>
                                        </p:cTn>
                                        <p:tgtEl>
                                          <p:spTgt spid="136"/>
                                        </p:tgtEl>
                                        <p:attrNameLst>
                                          <p:attrName>style.visibility</p:attrName>
                                        </p:attrNameLst>
                                      </p:cBhvr>
                                      <p:to>
                                        <p:strVal val="visible"/>
                                      </p:to>
                                    </p:set>
                                    <p:anim calcmode="lin" valueType="num">
                                      <p:cBhvr>
                                        <p:cTn id="98" dur="1000" fill="hold"/>
                                        <p:tgtEl>
                                          <p:spTgt spid="136"/>
                                        </p:tgtEl>
                                        <p:attrNameLst>
                                          <p:attrName>ppt_w</p:attrName>
                                        </p:attrNameLst>
                                      </p:cBhvr>
                                      <p:tavLst>
                                        <p:tav tm="0">
                                          <p:val>
                                            <p:fltVal val="0"/>
                                          </p:val>
                                        </p:tav>
                                        <p:tav tm="100000">
                                          <p:val>
                                            <p:strVal val="#ppt_w"/>
                                          </p:val>
                                        </p:tav>
                                      </p:tavLst>
                                    </p:anim>
                                    <p:anim calcmode="lin" valueType="num">
                                      <p:cBhvr>
                                        <p:cTn id="99" dur="1000" fill="hold"/>
                                        <p:tgtEl>
                                          <p:spTgt spid="136"/>
                                        </p:tgtEl>
                                        <p:attrNameLst>
                                          <p:attrName>ppt_h</p:attrName>
                                        </p:attrNameLst>
                                      </p:cBhvr>
                                      <p:tavLst>
                                        <p:tav tm="0">
                                          <p:val>
                                            <p:fltVal val="0"/>
                                          </p:val>
                                        </p:tav>
                                        <p:tav tm="100000">
                                          <p:val>
                                            <p:strVal val="#ppt_h"/>
                                          </p:val>
                                        </p:tav>
                                      </p:tavLst>
                                    </p:anim>
                                  </p:childTnLst>
                                </p:cTn>
                              </p:par>
                              <p:par>
                                <p:cTn id="100" presetID="23" presetClass="entr" presetSubtype="16" fill="hold" grpId="0" nodeType="withEffect">
                                  <p:stCondLst>
                                    <p:cond delay="0"/>
                                  </p:stCondLst>
                                  <p:childTnLst>
                                    <p:set>
                                      <p:cBhvr>
                                        <p:cTn id="101" dur="1" fill="hold">
                                          <p:stCondLst>
                                            <p:cond delay="0"/>
                                          </p:stCondLst>
                                        </p:cTn>
                                        <p:tgtEl>
                                          <p:spTgt spid="138"/>
                                        </p:tgtEl>
                                        <p:attrNameLst>
                                          <p:attrName>style.visibility</p:attrName>
                                        </p:attrNameLst>
                                      </p:cBhvr>
                                      <p:to>
                                        <p:strVal val="visible"/>
                                      </p:to>
                                    </p:set>
                                    <p:anim calcmode="lin" valueType="num">
                                      <p:cBhvr>
                                        <p:cTn id="102" dur="1000" fill="hold"/>
                                        <p:tgtEl>
                                          <p:spTgt spid="138"/>
                                        </p:tgtEl>
                                        <p:attrNameLst>
                                          <p:attrName>ppt_w</p:attrName>
                                        </p:attrNameLst>
                                      </p:cBhvr>
                                      <p:tavLst>
                                        <p:tav tm="0">
                                          <p:val>
                                            <p:fltVal val="0"/>
                                          </p:val>
                                        </p:tav>
                                        <p:tav tm="100000">
                                          <p:val>
                                            <p:strVal val="#ppt_w"/>
                                          </p:val>
                                        </p:tav>
                                      </p:tavLst>
                                    </p:anim>
                                    <p:anim calcmode="lin" valueType="num">
                                      <p:cBhvr>
                                        <p:cTn id="103" dur="1000" fill="hold"/>
                                        <p:tgtEl>
                                          <p:spTgt spid="138"/>
                                        </p:tgtEl>
                                        <p:attrNameLst>
                                          <p:attrName>ppt_h</p:attrName>
                                        </p:attrNameLst>
                                      </p:cBhvr>
                                      <p:tavLst>
                                        <p:tav tm="0">
                                          <p:val>
                                            <p:fltVal val="0"/>
                                          </p:val>
                                        </p:tav>
                                        <p:tav tm="100000">
                                          <p:val>
                                            <p:strVal val="#ppt_h"/>
                                          </p:val>
                                        </p:tav>
                                      </p:tavLst>
                                    </p:anim>
                                  </p:childTnLst>
                                </p:cTn>
                              </p:par>
                              <p:par>
                                <p:cTn id="104" presetID="23" presetClass="entr" presetSubtype="16" fill="hold" nodeType="withEffect">
                                  <p:stCondLst>
                                    <p:cond delay="0"/>
                                  </p:stCondLst>
                                  <p:childTnLst>
                                    <p:set>
                                      <p:cBhvr>
                                        <p:cTn id="105" dur="1" fill="hold">
                                          <p:stCondLst>
                                            <p:cond delay="0"/>
                                          </p:stCondLst>
                                        </p:cTn>
                                        <p:tgtEl>
                                          <p:spTgt spid="146"/>
                                        </p:tgtEl>
                                        <p:attrNameLst>
                                          <p:attrName>style.visibility</p:attrName>
                                        </p:attrNameLst>
                                      </p:cBhvr>
                                      <p:to>
                                        <p:strVal val="visible"/>
                                      </p:to>
                                    </p:set>
                                    <p:anim calcmode="lin" valueType="num">
                                      <p:cBhvr>
                                        <p:cTn id="106" dur="1000" fill="hold"/>
                                        <p:tgtEl>
                                          <p:spTgt spid="146"/>
                                        </p:tgtEl>
                                        <p:attrNameLst>
                                          <p:attrName>ppt_w</p:attrName>
                                        </p:attrNameLst>
                                      </p:cBhvr>
                                      <p:tavLst>
                                        <p:tav tm="0">
                                          <p:val>
                                            <p:fltVal val="0"/>
                                          </p:val>
                                        </p:tav>
                                        <p:tav tm="100000">
                                          <p:val>
                                            <p:strVal val="#ppt_w"/>
                                          </p:val>
                                        </p:tav>
                                      </p:tavLst>
                                    </p:anim>
                                    <p:anim calcmode="lin" valueType="num">
                                      <p:cBhvr>
                                        <p:cTn id="107" dur="1000" fill="hold"/>
                                        <p:tgtEl>
                                          <p:spTgt spid="146"/>
                                        </p:tgtEl>
                                        <p:attrNameLst>
                                          <p:attrName>ppt_h</p:attrName>
                                        </p:attrNameLst>
                                      </p:cBhvr>
                                      <p:tavLst>
                                        <p:tav tm="0">
                                          <p:val>
                                            <p:fltVal val="0"/>
                                          </p:val>
                                        </p:tav>
                                        <p:tav tm="100000">
                                          <p:val>
                                            <p:strVal val="#ppt_h"/>
                                          </p:val>
                                        </p:tav>
                                      </p:tavLst>
                                    </p:anim>
                                  </p:childTnLst>
                                </p:cTn>
                              </p:par>
                              <p:par>
                                <p:cTn id="108" presetID="22" presetClass="entr" presetSubtype="8" fill="hold" nodeType="withEffect">
                                  <p:stCondLst>
                                    <p:cond delay="0"/>
                                  </p:stCondLst>
                                  <p:childTnLst>
                                    <p:set>
                                      <p:cBhvr>
                                        <p:cTn id="109" dur="1" fill="hold">
                                          <p:stCondLst>
                                            <p:cond delay="0"/>
                                          </p:stCondLst>
                                        </p:cTn>
                                        <p:tgtEl>
                                          <p:spTgt spid="154"/>
                                        </p:tgtEl>
                                        <p:attrNameLst>
                                          <p:attrName>style.visibility</p:attrName>
                                        </p:attrNameLst>
                                      </p:cBhvr>
                                      <p:to>
                                        <p:strVal val="visible"/>
                                      </p:to>
                                    </p:set>
                                    <p:animEffect transition="in" filter="wipe(left)">
                                      <p:cBhvr>
                                        <p:cTn id="110" dur="1000"/>
                                        <p:tgtEl>
                                          <p:spTgt spid="154"/>
                                        </p:tgtEl>
                                      </p:cBhvr>
                                    </p:animEffect>
                                  </p:childTnLst>
                                </p:cTn>
                              </p:par>
                              <p:par>
                                <p:cTn id="111" presetID="22" presetClass="entr" presetSubtype="8" fill="hold" nodeType="withEffect">
                                  <p:stCondLst>
                                    <p:cond delay="0"/>
                                  </p:stCondLst>
                                  <p:childTnLst>
                                    <p:set>
                                      <p:cBhvr>
                                        <p:cTn id="112" dur="1" fill="hold">
                                          <p:stCondLst>
                                            <p:cond delay="0"/>
                                          </p:stCondLst>
                                        </p:cTn>
                                        <p:tgtEl>
                                          <p:spTgt spid="155"/>
                                        </p:tgtEl>
                                        <p:attrNameLst>
                                          <p:attrName>style.visibility</p:attrName>
                                        </p:attrNameLst>
                                      </p:cBhvr>
                                      <p:to>
                                        <p:strVal val="visible"/>
                                      </p:to>
                                    </p:set>
                                    <p:animEffect transition="in" filter="wipe(left)">
                                      <p:cBhvr>
                                        <p:cTn id="113" dur="1000"/>
                                        <p:tgtEl>
                                          <p:spTgt spid="155"/>
                                        </p:tgtEl>
                                      </p:cBhvr>
                                    </p:animEffect>
                                  </p:childTnLst>
                                </p:cTn>
                              </p:par>
                              <p:par>
                                <p:cTn id="114" presetID="22" presetClass="entr" presetSubtype="1" fill="hold" nodeType="withEffect">
                                  <p:stCondLst>
                                    <p:cond delay="0"/>
                                  </p:stCondLst>
                                  <p:childTnLst>
                                    <p:set>
                                      <p:cBhvr>
                                        <p:cTn id="115" dur="1" fill="hold">
                                          <p:stCondLst>
                                            <p:cond delay="0"/>
                                          </p:stCondLst>
                                        </p:cTn>
                                        <p:tgtEl>
                                          <p:spTgt spid="156"/>
                                        </p:tgtEl>
                                        <p:attrNameLst>
                                          <p:attrName>style.visibility</p:attrName>
                                        </p:attrNameLst>
                                      </p:cBhvr>
                                      <p:to>
                                        <p:strVal val="visible"/>
                                      </p:to>
                                    </p:set>
                                    <p:animEffect transition="in" filter="wipe(up)">
                                      <p:cBhvr>
                                        <p:cTn id="116" dur="1000"/>
                                        <p:tgtEl>
                                          <p:spTgt spid="156"/>
                                        </p:tgtEl>
                                      </p:cBhvr>
                                    </p:animEffect>
                                  </p:childTnLst>
                                </p:cTn>
                              </p:par>
                              <p:par>
                                <p:cTn id="117" presetID="22" presetClass="entr" presetSubtype="1" fill="hold" nodeType="withEffect">
                                  <p:stCondLst>
                                    <p:cond delay="0"/>
                                  </p:stCondLst>
                                  <p:childTnLst>
                                    <p:set>
                                      <p:cBhvr>
                                        <p:cTn id="118" dur="1" fill="hold">
                                          <p:stCondLst>
                                            <p:cond delay="0"/>
                                          </p:stCondLst>
                                        </p:cTn>
                                        <p:tgtEl>
                                          <p:spTgt spid="157"/>
                                        </p:tgtEl>
                                        <p:attrNameLst>
                                          <p:attrName>style.visibility</p:attrName>
                                        </p:attrNameLst>
                                      </p:cBhvr>
                                      <p:to>
                                        <p:strVal val="visible"/>
                                      </p:to>
                                    </p:set>
                                    <p:animEffect transition="in" filter="wipe(up)">
                                      <p:cBhvr>
                                        <p:cTn id="119" dur="1000"/>
                                        <p:tgtEl>
                                          <p:spTgt spid="157"/>
                                        </p:tgtEl>
                                      </p:cBhvr>
                                    </p:animEffect>
                                  </p:childTnLst>
                                </p:cTn>
                              </p:par>
                              <p:par>
                                <p:cTn id="120" presetID="22" presetClass="entr" presetSubtype="1" fill="hold" nodeType="withEffect">
                                  <p:stCondLst>
                                    <p:cond delay="0"/>
                                  </p:stCondLst>
                                  <p:childTnLst>
                                    <p:set>
                                      <p:cBhvr>
                                        <p:cTn id="121" dur="1" fill="hold">
                                          <p:stCondLst>
                                            <p:cond delay="0"/>
                                          </p:stCondLst>
                                        </p:cTn>
                                        <p:tgtEl>
                                          <p:spTgt spid="158"/>
                                        </p:tgtEl>
                                        <p:attrNameLst>
                                          <p:attrName>style.visibility</p:attrName>
                                        </p:attrNameLst>
                                      </p:cBhvr>
                                      <p:to>
                                        <p:strVal val="visible"/>
                                      </p:to>
                                    </p:set>
                                    <p:animEffect transition="in" filter="wipe(up)">
                                      <p:cBhvr>
                                        <p:cTn id="122" dur="1000"/>
                                        <p:tgtEl>
                                          <p:spTgt spid="158"/>
                                        </p:tgtEl>
                                      </p:cBhvr>
                                    </p:animEffect>
                                  </p:childTnLst>
                                </p:cTn>
                              </p:par>
                              <p:par>
                                <p:cTn id="123" presetID="22" presetClass="entr" presetSubtype="2" fill="hold" nodeType="withEffect">
                                  <p:stCondLst>
                                    <p:cond delay="0"/>
                                  </p:stCondLst>
                                  <p:childTnLst>
                                    <p:set>
                                      <p:cBhvr>
                                        <p:cTn id="124" dur="1" fill="hold">
                                          <p:stCondLst>
                                            <p:cond delay="0"/>
                                          </p:stCondLst>
                                        </p:cTn>
                                        <p:tgtEl>
                                          <p:spTgt spid="159"/>
                                        </p:tgtEl>
                                        <p:attrNameLst>
                                          <p:attrName>style.visibility</p:attrName>
                                        </p:attrNameLst>
                                      </p:cBhvr>
                                      <p:to>
                                        <p:strVal val="visible"/>
                                      </p:to>
                                    </p:set>
                                    <p:animEffect transition="in" filter="wipe(right)">
                                      <p:cBhvr>
                                        <p:cTn id="125" dur="1000"/>
                                        <p:tgtEl>
                                          <p:spTgt spid="159"/>
                                        </p:tgtEl>
                                      </p:cBhvr>
                                    </p:animEffect>
                                  </p:childTnLst>
                                </p:cTn>
                              </p:par>
                              <p:par>
                                <p:cTn id="126" presetID="22" presetClass="entr" presetSubtype="2" fill="hold" nodeType="withEffect">
                                  <p:stCondLst>
                                    <p:cond delay="0"/>
                                  </p:stCondLst>
                                  <p:childTnLst>
                                    <p:set>
                                      <p:cBhvr>
                                        <p:cTn id="127" dur="1" fill="hold">
                                          <p:stCondLst>
                                            <p:cond delay="0"/>
                                          </p:stCondLst>
                                        </p:cTn>
                                        <p:tgtEl>
                                          <p:spTgt spid="160"/>
                                        </p:tgtEl>
                                        <p:attrNameLst>
                                          <p:attrName>style.visibility</p:attrName>
                                        </p:attrNameLst>
                                      </p:cBhvr>
                                      <p:to>
                                        <p:strVal val="visible"/>
                                      </p:to>
                                    </p:set>
                                    <p:animEffect transition="in" filter="wipe(right)">
                                      <p:cBhvr>
                                        <p:cTn id="128" dur="1000"/>
                                        <p:tgtEl>
                                          <p:spTgt spid="160"/>
                                        </p:tgtEl>
                                      </p:cBhvr>
                                    </p:animEffect>
                                  </p:childTnLst>
                                </p:cTn>
                              </p:par>
                              <p:par>
                                <p:cTn id="129" presetID="22" presetClass="entr" presetSubtype="4" fill="hold" nodeType="withEffect">
                                  <p:stCondLst>
                                    <p:cond delay="0"/>
                                  </p:stCondLst>
                                  <p:childTnLst>
                                    <p:set>
                                      <p:cBhvr>
                                        <p:cTn id="130" dur="1" fill="hold">
                                          <p:stCondLst>
                                            <p:cond delay="0"/>
                                          </p:stCondLst>
                                        </p:cTn>
                                        <p:tgtEl>
                                          <p:spTgt spid="161"/>
                                        </p:tgtEl>
                                        <p:attrNameLst>
                                          <p:attrName>style.visibility</p:attrName>
                                        </p:attrNameLst>
                                      </p:cBhvr>
                                      <p:to>
                                        <p:strVal val="visible"/>
                                      </p:to>
                                    </p:set>
                                    <p:animEffect transition="in" filter="wipe(down)">
                                      <p:cBhvr>
                                        <p:cTn id="131" dur="1000"/>
                                        <p:tgtEl>
                                          <p:spTgt spid="161"/>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12" presetClass="entr" presetSubtype="4" fill="hold" grpId="0" nodeType="clickEffect">
                                  <p:stCondLst>
                                    <p:cond delay="0"/>
                                  </p:stCondLst>
                                  <p:childTnLst>
                                    <p:set>
                                      <p:cBhvr>
                                        <p:cTn id="135" dur="1" fill="hold">
                                          <p:stCondLst>
                                            <p:cond delay="0"/>
                                          </p:stCondLst>
                                        </p:cTn>
                                        <p:tgtEl>
                                          <p:spTgt spid="165"/>
                                        </p:tgtEl>
                                        <p:attrNameLst>
                                          <p:attrName>style.visibility</p:attrName>
                                        </p:attrNameLst>
                                      </p:cBhvr>
                                      <p:to>
                                        <p:strVal val="visible"/>
                                      </p:to>
                                    </p:set>
                                    <p:animEffect transition="in" filter="slide(fromBottom)">
                                      <p:cBhvr>
                                        <p:cTn id="136" dur="1000"/>
                                        <p:tgtEl>
                                          <p:spTgt spid="165"/>
                                        </p:tgtEl>
                                      </p:cBhvr>
                                    </p:animEffect>
                                  </p:childTnLst>
                                </p:cTn>
                              </p:par>
                              <p:par>
                                <p:cTn id="137" presetID="12" presetClass="entr" presetSubtype="4" fill="hold" nodeType="withEffect">
                                  <p:stCondLst>
                                    <p:cond delay="0"/>
                                  </p:stCondLst>
                                  <p:childTnLst>
                                    <p:set>
                                      <p:cBhvr>
                                        <p:cTn id="138" dur="1" fill="hold">
                                          <p:stCondLst>
                                            <p:cond delay="0"/>
                                          </p:stCondLst>
                                        </p:cTn>
                                        <p:tgtEl>
                                          <p:spTgt spid="162"/>
                                        </p:tgtEl>
                                        <p:attrNameLst>
                                          <p:attrName>style.visibility</p:attrName>
                                        </p:attrNameLst>
                                      </p:cBhvr>
                                      <p:to>
                                        <p:strVal val="visible"/>
                                      </p:to>
                                    </p:set>
                                    <p:animEffect transition="in" filter="slide(fromBottom)">
                                      <p:cBhvr>
                                        <p:cTn id="139" dur="1000"/>
                                        <p:tgtEl>
                                          <p:spTgt spid="162"/>
                                        </p:tgtEl>
                                      </p:cBhvr>
                                    </p:animEffect>
                                  </p:childTnLst>
                                </p:cTn>
                              </p:par>
                              <p:par>
                                <p:cTn id="140" presetID="12" presetClass="entr" presetSubtype="4" fill="hold" nodeType="withEffect">
                                  <p:stCondLst>
                                    <p:cond delay="0"/>
                                  </p:stCondLst>
                                  <p:childTnLst>
                                    <p:set>
                                      <p:cBhvr>
                                        <p:cTn id="141" dur="1" fill="hold">
                                          <p:stCondLst>
                                            <p:cond delay="0"/>
                                          </p:stCondLst>
                                        </p:cTn>
                                        <p:tgtEl>
                                          <p:spTgt spid="163"/>
                                        </p:tgtEl>
                                        <p:attrNameLst>
                                          <p:attrName>style.visibility</p:attrName>
                                        </p:attrNameLst>
                                      </p:cBhvr>
                                      <p:to>
                                        <p:strVal val="visible"/>
                                      </p:to>
                                    </p:set>
                                    <p:animEffect transition="in" filter="slide(fromBottom)">
                                      <p:cBhvr>
                                        <p:cTn id="142" dur="1000"/>
                                        <p:tgtEl>
                                          <p:spTgt spid="163"/>
                                        </p:tgtEl>
                                      </p:cBhvr>
                                    </p:animEffect>
                                  </p:childTnLst>
                                </p:cTn>
                              </p:par>
                              <p:par>
                                <p:cTn id="143" presetID="12" presetClass="entr" presetSubtype="4" fill="hold" grpId="0" nodeType="withEffect">
                                  <p:stCondLst>
                                    <p:cond delay="0"/>
                                  </p:stCondLst>
                                  <p:childTnLst>
                                    <p:set>
                                      <p:cBhvr>
                                        <p:cTn id="144" dur="1" fill="hold">
                                          <p:stCondLst>
                                            <p:cond delay="0"/>
                                          </p:stCondLst>
                                        </p:cTn>
                                        <p:tgtEl>
                                          <p:spTgt spid="167"/>
                                        </p:tgtEl>
                                        <p:attrNameLst>
                                          <p:attrName>style.visibility</p:attrName>
                                        </p:attrNameLst>
                                      </p:cBhvr>
                                      <p:to>
                                        <p:strVal val="visible"/>
                                      </p:to>
                                    </p:set>
                                    <p:animEffect transition="in" filter="slide(fromBottom)">
                                      <p:cBhvr>
                                        <p:cTn id="145" dur="1000"/>
                                        <p:tgtEl>
                                          <p:spTgt spid="167"/>
                                        </p:tgtEl>
                                      </p:cBhvr>
                                    </p:animEffect>
                                  </p:childTnLst>
                                </p:cTn>
                              </p:par>
                              <p:par>
                                <p:cTn id="146" presetID="12" presetClass="entr" presetSubtype="4" fill="hold" grpId="0" nodeType="withEffect">
                                  <p:stCondLst>
                                    <p:cond delay="0"/>
                                  </p:stCondLst>
                                  <p:childTnLst>
                                    <p:set>
                                      <p:cBhvr>
                                        <p:cTn id="147" dur="1" fill="hold">
                                          <p:stCondLst>
                                            <p:cond delay="0"/>
                                          </p:stCondLst>
                                        </p:cTn>
                                        <p:tgtEl>
                                          <p:spTgt spid="169"/>
                                        </p:tgtEl>
                                        <p:attrNameLst>
                                          <p:attrName>style.visibility</p:attrName>
                                        </p:attrNameLst>
                                      </p:cBhvr>
                                      <p:to>
                                        <p:strVal val="visible"/>
                                      </p:to>
                                    </p:set>
                                    <p:animEffect transition="in" filter="slide(fromBottom)">
                                      <p:cBhvr>
                                        <p:cTn id="148" dur="1000"/>
                                        <p:tgtEl>
                                          <p:spTgt spid="169"/>
                                        </p:tgtEl>
                                      </p:cBhvr>
                                    </p:animEffect>
                                  </p:childTnLst>
                                </p:cTn>
                              </p:par>
                              <p:par>
                                <p:cTn id="149" presetID="12" presetClass="entr" presetSubtype="4" fill="hold" grpId="0" nodeType="withEffect">
                                  <p:stCondLst>
                                    <p:cond delay="0"/>
                                  </p:stCondLst>
                                  <p:childTnLst>
                                    <p:set>
                                      <p:cBhvr>
                                        <p:cTn id="150" dur="1" fill="hold">
                                          <p:stCondLst>
                                            <p:cond delay="0"/>
                                          </p:stCondLst>
                                        </p:cTn>
                                        <p:tgtEl>
                                          <p:spTgt spid="168"/>
                                        </p:tgtEl>
                                        <p:attrNameLst>
                                          <p:attrName>style.visibility</p:attrName>
                                        </p:attrNameLst>
                                      </p:cBhvr>
                                      <p:to>
                                        <p:strVal val="visible"/>
                                      </p:to>
                                    </p:set>
                                    <p:animEffect transition="in" filter="slide(fromBottom)">
                                      <p:cBhvr>
                                        <p:cTn id="151" dur="1000"/>
                                        <p:tgtEl>
                                          <p:spTgt spid="168"/>
                                        </p:tgtEl>
                                      </p:cBhvr>
                                    </p:animEffect>
                                  </p:childTnLst>
                                </p:cTn>
                              </p:par>
                            </p:childTnLst>
                          </p:cTn>
                        </p:par>
                        <p:par>
                          <p:cTn id="152" fill="hold" nodeType="afterGroup">
                            <p:stCondLst>
                              <p:cond delay="1000"/>
                            </p:stCondLst>
                            <p:childTnLst>
                              <p:par>
                                <p:cTn id="153" presetID="22" presetClass="entr" presetSubtype="4" fill="hold" nodeType="afterEffect">
                                  <p:stCondLst>
                                    <p:cond delay="0"/>
                                  </p:stCondLst>
                                  <p:childTnLst>
                                    <p:set>
                                      <p:cBhvr>
                                        <p:cTn id="154" dur="1" fill="hold">
                                          <p:stCondLst>
                                            <p:cond delay="0"/>
                                          </p:stCondLst>
                                        </p:cTn>
                                        <p:tgtEl>
                                          <p:spTgt spid="62"/>
                                        </p:tgtEl>
                                        <p:attrNameLst>
                                          <p:attrName>style.visibility</p:attrName>
                                        </p:attrNameLst>
                                      </p:cBhvr>
                                      <p:to>
                                        <p:strVal val="visible"/>
                                      </p:to>
                                    </p:set>
                                    <p:animEffect transition="in" filter="wipe(down)">
                                      <p:cBhvr>
                                        <p:cTn id="15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P spid="168" grpId="0" animBg="1"/>
      <p:bldP spid="24" grpId="0"/>
      <p:bldP spid="82" grpId="0"/>
      <p:bldP spid="95" grpId="0"/>
      <p:bldP spid="106" grpId="0"/>
      <p:bldP spid="120" grpId="0"/>
      <p:bldP spid="132" grpId="0"/>
      <p:bldP spid="138" grpId="0"/>
      <p:bldP spid="165" grpId="0"/>
      <p:bldP spid="167" grpId="0"/>
      <p:bldP spid="8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106" name="Shape 106"/>
          <p:cNvPicPr preferRelativeResize="0"/>
          <p:nvPr/>
        </p:nvPicPr>
        <p:blipFill rotWithShape="1">
          <a:blip r:embed="rId3">
            <a:alphaModFix/>
          </a:blip>
          <a:srcRect/>
          <a:stretch/>
        </p:blipFill>
        <p:spPr>
          <a:xfrm>
            <a:off x="18618" y="-6793"/>
            <a:ext cx="12192000" cy="6862091"/>
          </a:xfrm>
          <a:prstGeom prst="rect">
            <a:avLst/>
          </a:prstGeom>
          <a:noFill/>
          <a:ln>
            <a:noFill/>
          </a:ln>
        </p:spPr>
      </p:pic>
      <p:sp>
        <p:nvSpPr>
          <p:cNvPr id="107" name="Shape 107"/>
          <p:cNvSpPr txBox="1"/>
          <p:nvPr/>
        </p:nvSpPr>
        <p:spPr>
          <a:xfrm>
            <a:off x="2931881" y="2085425"/>
            <a:ext cx="6365475" cy="267765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8000">
                <a:solidFill>
                  <a:schemeClr val="dk1"/>
                </a:solidFill>
                <a:latin typeface="Calibri"/>
                <a:ea typeface="Calibri"/>
                <a:cs typeface="Calibri"/>
                <a:sym typeface="Calibri"/>
              </a:rPr>
              <a:t>    </a:t>
            </a:r>
            <a:r>
              <a:rPr lang="ja-JP" sz="8800">
                <a:solidFill>
                  <a:srgbClr val="FF0000"/>
                </a:solidFill>
                <a:latin typeface="Arial"/>
                <a:ea typeface="Arial"/>
                <a:cs typeface="Arial"/>
                <a:sym typeface="Arial"/>
              </a:rPr>
              <a:t>味</a:t>
            </a:r>
            <a:r>
              <a:rPr lang="ja-JP" sz="6000">
                <a:solidFill>
                  <a:schemeClr val="dk1"/>
                </a:solidFill>
                <a:latin typeface="Arial"/>
                <a:ea typeface="Arial"/>
                <a:cs typeface="Arial"/>
                <a:sym typeface="Arial"/>
              </a:rPr>
              <a:t>の</a:t>
            </a:r>
            <a:r>
              <a:rPr lang="ja-JP" sz="8000">
                <a:solidFill>
                  <a:schemeClr val="dk1"/>
                </a:solidFill>
                <a:latin typeface="Arial"/>
                <a:ea typeface="Arial"/>
                <a:cs typeface="Arial"/>
                <a:sym typeface="Arial"/>
              </a:rPr>
              <a:t>基礎</a:t>
            </a:r>
            <a:r>
              <a:rPr lang="ja-JP" sz="6000">
                <a:solidFill>
                  <a:schemeClr val="dk1"/>
                </a:solidFill>
                <a:latin typeface="Arial"/>
                <a:ea typeface="Arial"/>
                <a:cs typeface="Arial"/>
                <a:sym typeface="Arial"/>
              </a:rPr>
              <a:t>を</a:t>
            </a:r>
          </a:p>
          <a:p>
            <a:pPr marL="0" marR="0" lvl="0" indent="0" algn="ctr" rtl="0">
              <a:spcBef>
                <a:spcPts val="0"/>
              </a:spcBef>
              <a:buSzPct val="25000"/>
              <a:buNone/>
            </a:pPr>
            <a:r>
              <a:rPr lang="ja-JP" sz="8000">
                <a:solidFill>
                  <a:schemeClr val="dk1"/>
                </a:solidFill>
                <a:latin typeface="Arial"/>
                <a:ea typeface="Arial"/>
                <a:cs typeface="Arial"/>
                <a:sym typeface="Arial"/>
              </a:rPr>
              <a:t>学ぶ</a:t>
            </a:r>
          </a:p>
        </p:txBody>
      </p:sp>
      <p:sp>
        <p:nvSpPr>
          <p:cNvPr id="108" name="Shape 108"/>
          <p:cNvSpPr txBox="1"/>
          <p:nvPr/>
        </p:nvSpPr>
        <p:spPr>
          <a:xfrm rot="5400000">
            <a:off x="-941442" y="3050059"/>
            <a:ext cx="3418220" cy="861773"/>
          </a:xfrm>
          <a:prstGeom prst="rect">
            <a:avLst/>
          </a:prstGeom>
          <a:noFill/>
          <a:ln>
            <a:noFill/>
          </a:ln>
        </p:spPr>
        <p:txBody>
          <a:bodyPr vert="vert270" lIns="91425" tIns="45700" rIns="91425" bIns="45700" anchor="t" anchorCtr="0">
            <a:noAutofit/>
          </a:bodyPr>
          <a:lstStyle/>
          <a:p>
            <a:pPr marL="0" marR="0" lvl="0" indent="0" algn="ctr" rtl="0">
              <a:spcBef>
                <a:spcPts val="0"/>
              </a:spcBef>
              <a:buSzPct val="25000"/>
              <a:buNone/>
            </a:pPr>
            <a:r>
              <a:rPr lang="ja-JP" sz="4400" dirty="0">
                <a:solidFill>
                  <a:srgbClr val="FFFFFF"/>
                </a:solidFill>
                <a:latin typeface="Arial"/>
                <a:ea typeface="Arial"/>
                <a:cs typeface="Arial"/>
                <a:sym typeface="Arial"/>
              </a:rPr>
              <a:t>今日</a:t>
            </a:r>
            <a:r>
              <a:rPr lang="ja-JP" sz="3600" dirty="0">
                <a:solidFill>
                  <a:srgbClr val="FFFFFF"/>
                </a:solidFill>
                <a:latin typeface="Arial"/>
                <a:ea typeface="Arial"/>
                <a:cs typeface="Arial"/>
                <a:sym typeface="Arial"/>
              </a:rPr>
              <a:t>の</a:t>
            </a:r>
            <a:r>
              <a:rPr lang="ja-JP" sz="4400" dirty="0">
                <a:solidFill>
                  <a:srgbClr val="FFFFFF"/>
                </a:solidFill>
                <a:latin typeface="Arial"/>
                <a:ea typeface="Arial"/>
                <a:cs typeface="Arial"/>
                <a:sym typeface="Arial"/>
              </a:rPr>
              <a:t>目的</a:t>
            </a:r>
          </a:p>
        </p:txBody>
      </p:sp>
      <p:sp>
        <p:nvSpPr>
          <p:cNvPr id="109" name="Shape 109"/>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2</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3D69B"/>
            </a:gs>
            <a:gs pos="14999">
              <a:srgbClr val="C3D69B"/>
            </a:gs>
            <a:gs pos="100000">
              <a:schemeClr val="bg1"/>
            </a:gs>
          </a:gsLst>
          <a:lin ang="5400000"/>
        </a:gradFill>
        <a:effectLst/>
      </p:bgPr>
    </p:bg>
    <p:spTree>
      <p:nvGrpSpPr>
        <p:cNvPr id="1" name=""/>
        <p:cNvGrpSpPr/>
        <p:nvPr/>
      </p:nvGrpSpPr>
      <p:grpSpPr>
        <a:xfrm>
          <a:off x="0" y="0"/>
          <a:ext cx="0" cy="0"/>
          <a:chOff x="0" y="0"/>
          <a:chExt cx="0" cy="0"/>
        </a:xfrm>
      </p:grpSpPr>
      <p:sp>
        <p:nvSpPr>
          <p:cNvPr id="17410" name="タイトル 1"/>
          <p:cNvSpPr>
            <a:spLocks noGrp="1"/>
          </p:cNvSpPr>
          <p:nvPr>
            <p:ph type="title"/>
          </p:nvPr>
        </p:nvSpPr>
        <p:spPr>
          <a:xfrm flipH="1">
            <a:off x="1391480" y="825398"/>
            <a:ext cx="768085" cy="5421789"/>
          </a:xfrm>
        </p:spPr>
        <p:txBody>
          <a:bodyPr vert="eaVert"/>
          <a:lstStyle/>
          <a:p>
            <a:pPr algn="l"/>
            <a:r>
              <a:rPr lang="ja-JP" altLang="en-US" sz="1800" dirty="0" smtClean="0"/>
              <a:t>和洋女子大学作成後イラスト作成・・・長崎参照</a:t>
            </a:r>
          </a:p>
        </p:txBody>
      </p:sp>
      <p:sp>
        <p:nvSpPr>
          <p:cNvPr id="17411" name="コンテンツ プレースホルダ 2"/>
          <p:cNvSpPr>
            <a:spLocks noGrp="1"/>
          </p:cNvSpPr>
          <p:nvPr>
            <p:ph idx="1"/>
          </p:nvPr>
        </p:nvSpPr>
        <p:spPr>
          <a:xfrm>
            <a:off x="911689" y="4581525"/>
            <a:ext cx="583671" cy="1872207"/>
          </a:xfrm>
        </p:spPr>
        <p:txBody>
          <a:bodyPr vert="eaVert"/>
          <a:lstStyle/>
          <a:p>
            <a:pPr>
              <a:buFont typeface="Arial" pitchFamily="34" charset="0"/>
              <a:buNone/>
            </a:pPr>
            <a:r>
              <a:rPr lang="en-US" altLang="ja-JP" sz="1800" dirty="0" smtClean="0">
                <a:latin typeface="+mj-ea"/>
                <a:ea typeface="+mj-ea"/>
              </a:rPr>
              <a:t>+</a:t>
            </a:r>
            <a:r>
              <a:rPr lang="ja-JP" altLang="en-US" sz="1800" dirty="0" smtClean="0">
                <a:latin typeface="+mj-ea"/>
                <a:ea typeface="+mj-ea"/>
              </a:rPr>
              <a:t>　千葉給食食材</a:t>
            </a:r>
          </a:p>
        </p:txBody>
      </p:sp>
      <p:pic>
        <p:nvPicPr>
          <p:cNvPr id="6" name="図 5" descr="かみごたえポスタ.tif"/>
          <p:cNvPicPr>
            <a:picLocks noChangeAspect="1"/>
          </p:cNvPicPr>
          <p:nvPr/>
        </p:nvPicPr>
        <p:blipFill>
          <a:blip r:embed="rId3" cstate="print">
            <a:extLst>
              <a:ext uri="{28A0092B-C50C-407E-A947-70E740481C1C}">
                <a14:useLocalDpi xmlns:a14="http://schemas.microsoft.com/office/drawing/2010/main" val="0"/>
              </a:ext>
            </a:extLst>
          </a:blip>
          <a:srcRect t="19952" b="14201"/>
          <a:stretch>
            <a:fillRect/>
          </a:stretch>
        </p:blipFill>
        <p:spPr bwMode="auto">
          <a:xfrm>
            <a:off x="2255573" y="1112175"/>
            <a:ext cx="8037512" cy="560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p:cNvSpPr/>
          <p:nvPr/>
        </p:nvSpPr>
        <p:spPr bwMode="auto">
          <a:xfrm>
            <a:off x="4353659" y="208284"/>
            <a:ext cx="3262432" cy="830997"/>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kumimoji="1" lang="ja-JP" altLang="en-US" sz="4800" kern="1200" cap="all" dirty="0">
                <a:ln>
                  <a:solidFill>
                    <a:srgbClr val="4F81B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噛み応え表</a:t>
            </a:r>
          </a:p>
        </p:txBody>
      </p:sp>
    </p:spTree>
    <p:extLst>
      <p:ext uri="{BB962C8B-B14F-4D97-AF65-F5344CB8AC3E}">
        <p14:creationId xmlns:p14="http://schemas.microsoft.com/office/powerpoint/2010/main" val="393706482"/>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FF"/>
            </a:gs>
            <a:gs pos="999">
              <a:srgbClr val="FFFFFF"/>
            </a:gs>
            <a:gs pos="50000">
              <a:srgbClr val="B7DEE8"/>
            </a:gs>
            <a:gs pos="100000">
              <a:srgbClr val="E1E8F5"/>
            </a:gs>
          </a:gsLst>
          <a:lin ang="5400000"/>
        </a:gradFill>
        <a:effectLst/>
      </p:bgPr>
    </p:bg>
    <p:spTree>
      <p:nvGrpSpPr>
        <p:cNvPr id="1" name=""/>
        <p:cNvGrpSpPr/>
        <p:nvPr/>
      </p:nvGrpSpPr>
      <p:grpSpPr>
        <a:xfrm>
          <a:off x="0" y="0"/>
          <a:ext cx="0" cy="0"/>
          <a:chOff x="0" y="0"/>
          <a:chExt cx="0" cy="0"/>
        </a:xfrm>
      </p:grpSpPr>
      <p:pic>
        <p:nvPicPr>
          <p:cNvPr id="18434" name="図 7" descr="ウサ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43751" y="2643188"/>
            <a:ext cx="3875616"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ウサ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1" y="2643188"/>
            <a:ext cx="3875616"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図 7" descr="ウサ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09753" y="2643579"/>
            <a:ext cx="3909483"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descr="ウサ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09753" y="2643579"/>
            <a:ext cx="3909483"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bwMode="auto">
          <a:xfrm>
            <a:off x="2757998" y="142306"/>
            <a:ext cx="6263253" cy="1477328"/>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「おいしい</a:t>
            </a:r>
            <a:r>
              <a:rPr kumimoji="1" lang="en-US" altLang="ja-JP"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CHIBA</a:t>
            </a: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r>
              <a:rPr kumimoji="1" lang="ja-JP" altLang="en-US" sz="28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を食べた後は</a:t>
            </a:r>
            <a:endParaRPr kumimoji="1" lang="en-US" altLang="ja-JP"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a:p>
            <a:pPr algn="ctr">
              <a:defRPr/>
            </a:pPr>
            <a:endParaRPr kumimoji="1" lang="en-US" altLang="ja-JP" sz="10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めざそう！</a:t>
            </a:r>
            <a:r>
              <a:rPr kumimoji="1" lang="ja-JP" altLang="en-US" sz="4400" kern="1200" cap="all" dirty="0">
                <a:ln>
                  <a:solidFill>
                    <a:srgbClr val="1F497D">
                      <a:lumMod val="75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むし歯ゼロ</a:t>
            </a:r>
            <a:endParaRPr kumimoji="1" lang="ja-JP" altLang="en-US" sz="4000" kern="1200" cap="all" dirty="0">
              <a:ln>
                <a:solidFill>
                  <a:srgbClr val="1F497D">
                    <a:lumMod val="75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grpSp>
        <p:nvGrpSpPr>
          <p:cNvPr id="18439" name="グループ化 25"/>
          <p:cNvGrpSpPr>
            <a:grpSpLocks/>
          </p:cNvGrpSpPr>
          <p:nvPr/>
        </p:nvGrpSpPr>
        <p:grpSpPr bwMode="auto">
          <a:xfrm>
            <a:off x="6191252" y="1700338"/>
            <a:ext cx="6000749" cy="799974"/>
            <a:chOff x="4643406" y="1571612"/>
            <a:chExt cx="4500594" cy="800219"/>
          </a:xfrm>
        </p:grpSpPr>
        <p:sp>
          <p:nvSpPr>
            <p:cNvPr id="19" name="正方形/長方形 18"/>
            <p:cNvSpPr/>
            <p:nvPr/>
          </p:nvSpPr>
          <p:spPr>
            <a:xfrm>
              <a:off x="4643406" y="1571612"/>
              <a:ext cx="4500594" cy="800219"/>
            </a:xfrm>
            <a:prstGeom prst="rect">
              <a:avLst/>
            </a:prstGeom>
            <a:noFill/>
          </p:spPr>
          <p:txBody>
            <a:bodyPr>
              <a:spAutoFit/>
            </a:bodyPr>
            <a:lstStyle/>
            <a:p>
              <a:pPr algn="ctr">
                <a:defRPr/>
              </a:pPr>
              <a:r>
                <a:rPr kumimoji="1" lang="ja-JP" altLang="en-US" sz="20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rPr>
                <a:t>食べたらみがこう！</a:t>
              </a:r>
              <a:endParaRPr kumimoji="1" lang="en-US" altLang="ja-JP" sz="20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endParaRPr>
            </a:p>
            <a:p>
              <a:pPr algn="ctr">
                <a:defRPr/>
              </a:pPr>
              <a:endParaRPr kumimoji="1" lang="en-US" altLang="ja-JP" sz="6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endParaRPr>
            </a:p>
            <a:p>
              <a:pPr algn="ctr">
                <a:defRPr/>
              </a:pPr>
              <a:r>
                <a:rPr kumimoji="1" lang="ja-JP" altLang="en-US" sz="20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rPr>
                <a:t>だらだら食べはやめよう！</a:t>
              </a:r>
            </a:p>
          </p:txBody>
        </p:sp>
        <p:sp>
          <p:nvSpPr>
            <p:cNvPr id="18448" name="テキスト ボックス 24"/>
            <p:cNvSpPr txBox="1">
              <a:spLocks noChangeArrowheads="1"/>
            </p:cNvSpPr>
            <p:nvPr/>
          </p:nvSpPr>
          <p:spPr bwMode="auto">
            <a:xfrm>
              <a:off x="6411852" y="1895765"/>
              <a:ext cx="209435" cy="215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800" b="1" kern="1200">
                  <a:solidFill>
                    <a:prstClr val="black"/>
                  </a:solidFill>
                  <a:cs typeface="+mn-cs"/>
                </a:rPr>
                <a:t>た</a:t>
              </a:r>
              <a:endParaRPr lang="en-US" altLang="ja-JP" sz="800" b="1" kern="1200">
                <a:solidFill>
                  <a:prstClr val="black"/>
                </a:solidFill>
                <a:cs typeface="+mn-cs"/>
              </a:endParaRPr>
            </a:p>
          </p:txBody>
        </p:sp>
      </p:grpSp>
      <p:sp>
        <p:nvSpPr>
          <p:cNvPr id="20" name="正方形/長方形 19"/>
          <p:cNvSpPr/>
          <p:nvPr/>
        </p:nvSpPr>
        <p:spPr bwMode="auto">
          <a:xfrm>
            <a:off x="1219478" y="1616483"/>
            <a:ext cx="4943982" cy="907941"/>
          </a:xfrm>
          <a:prstGeom prst="rect">
            <a:avLst/>
          </a:prstGeom>
          <a:noFill/>
        </p:spPr>
        <p:txBody>
          <a:bodyPr wrap="none">
            <a:spAutoFit/>
          </a:bodyPr>
          <a:lstStyle/>
          <a:p>
            <a:pPr algn="ctr">
              <a:defRPr/>
            </a:pPr>
            <a:r>
              <a:rPr kumimoji="1" lang="ja-JP" altLang="en-US" sz="24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rPr>
              <a:t>どうして？むし歯になるのかな？</a:t>
            </a:r>
            <a:r>
              <a:rPr kumimoji="1" lang="en-US" altLang="ja-JP" sz="18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rPr>
              <a:t/>
            </a:r>
            <a:br>
              <a:rPr kumimoji="1" lang="en-US" altLang="ja-JP" sz="18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rPr>
            </a:br>
            <a:endParaRPr kumimoji="1" lang="en-US" altLang="ja-JP" sz="9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endParaRPr>
          </a:p>
          <a:p>
            <a:pPr algn="ctr">
              <a:defRPr/>
            </a:pPr>
            <a:r>
              <a:rPr kumimoji="1" lang="ja-JP" altLang="en-US" sz="18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rPr>
              <a:t>歯＋食べ物（特に砂糖）＋ミュータンス菌</a:t>
            </a:r>
            <a:r>
              <a:rPr kumimoji="1" lang="en-US" altLang="ja-JP" sz="18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rPr>
              <a:t> </a:t>
            </a:r>
            <a:r>
              <a:rPr kumimoji="1" lang="ja-JP" altLang="en-US" sz="18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rPr>
              <a:t>＋</a:t>
            </a:r>
            <a:r>
              <a:rPr kumimoji="1" lang="ja-JP" altLang="en-US" sz="2000" b="1" kern="1200" dirty="0">
                <a:ln w="1905"/>
                <a:solidFill>
                  <a:srgbClr val="4BACC6">
                    <a:lumMod val="50000"/>
                  </a:srgbClr>
                </a:solidFill>
                <a:effectLst>
                  <a:innerShdw blurRad="69850" dist="43180" dir="5400000">
                    <a:srgbClr val="000000">
                      <a:alpha val="65000"/>
                    </a:srgbClr>
                  </a:innerShdw>
                </a:effectLst>
                <a:latin typeface="HGP創英角ﾎﾟｯﾌﾟ体" pitchFamily="50" charset="-128"/>
                <a:ea typeface="HGP創英角ﾎﾟｯﾌﾟ体" pitchFamily="50" charset="-128"/>
                <a:cs typeface="+mn-cs"/>
              </a:rPr>
              <a:t>時間</a:t>
            </a:r>
          </a:p>
        </p:txBody>
      </p:sp>
    </p:spTree>
    <p:extLst>
      <p:ext uri="{BB962C8B-B14F-4D97-AF65-F5344CB8AC3E}">
        <p14:creationId xmlns:p14="http://schemas.microsoft.com/office/powerpoint/2010/main" val="2560223970"/>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1000"/>
                                        <p:tgtEl>
                                          <p:spTgt spid="12"/>
                                        </p:tgtEl>
                                        <p:attrNameLst>
                                          <p:attrName>style.visibility</p:attrName>
                                        </p:attrNameLst>
                                      </p:cBhvr>
                                      <p:tavLst>
                                        <p:tav tm="0">
                                          <p:val>
                                            <p:strVal val="hidden"/>
                                          </p:val>
                                        </p:tav>
                                        <p:tav tm="50000">
                                          <p:val>
                                            <p:strVal val="visible"/>
                                          </p:val>
                                        </p:tav>
                                      </p:tavLst>
                                    </p:anim>
                                    <p:set>
                                      <p:cBhvr>
                                        <p:cTn id="7" dur="1" fill="hold">
                                          <p:stCondLst>
                                            <p:cond delay="999"/>
                                          </p:stCondLst>
                                        </p:cTn>
                                        <p:tgtEl>
                                          <p:spTgt spid="12"/>
                                        </p:tgtEl>
                                        <p:attrNameLst>
                                          <p:attrName>style.visibility</p:attrName>
                                        </p:attrNameLst>
                                      </p:cBhvr>
                                      <p:to>
                                        <p:strVal val="hidden"/>
                                      </p:to>
                                    </p:set>
                                  </p:childTnLst>
                                </p:cTn>
                              </p:par>
                              <p:par>
                                <p:cTn id="8" presetID="11" presetClass="exit" presetSubtype="0" repeatCount="indefinite" fill="hold" nodeType="withEffect">
                                  <p:stCondLst>
                                    <p:cond delay="0"/>
                                  </p:stCondLst>
                                  <p:childTnLst>
                                    <p:anim calcmode="discrete" valueType="str">
                                      <p:cBhvr>
                                        <p:cTn id="9" dur="1000"/>
                                        <p:tgtEl>
                                          <p:spTgt spid="15"/>
                                        </p:tgtEl>
                                        <p:attrNameLst>
                                          <p:attrName>style.visibility</p:attrName>
                                        </p:attrNameLst>
                                      </p:cBhvr>
                                      <p:tavLst>
                                        <p:tav tm="0">
                                          <p:val>
                                            <p:strVal val="hidden"/>
                                          </p:val>
                                        </p:tav>
                                        <p:tav tm="50000">
                                          <p:val>
                                            <p:strVal val="visible"/>
                                          </p:val>
                                        </p:tav>
                                      </p:tavLst>
                                    </p:anim>
                                    <p:set>
                                      <p:cBhvr>
                                        <p:cTn id="10"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5" name="図 14" descr="正しい姿勢.jpg"/>
          <p:cNvPicPr>
            <a:picLocks noChangeAspect="1"/>
          </p:cNvPicPr>
          <p:nvPr/>
        </p:nvPicPr>
        <p:blipFill>
          <a:blip r:embed="rId4" cstate="print"/>
          <a:stretch>
            <a:fillRect/>
          </a:stretch>
        </p:blipFill>
        <p:spPr>
          <a:xfrm>
            <a:off x="1523968" y="2143499"/>
            <a:ext cx="4000528" cy="4141231"/>
          </a:xfrm>
          <a:prstGeom prst="rect">
            <a:avLst/>
          </a:prstGeom>
          <a:effectLst>
            <a:softEdge rad="31750"/>
          </a:effectLst>
        </p:spPr>
      </p:pic>
      <p:grpSp>
        <p:nvGrpSpPr>
          <p:cNvPr id="27" name="グループ化 26"/>
          <p:cNvGrpSpPr/>
          <p:nvPr/>
        </p:nvGrpSpPr>
        <p:grpSpPr>
          <a:xfrm>
            <a:off x="190458" y="2857496"/>
            <a:ext cx="2952771" cy="785818"/>
            <a:chOff x="142844" y="3643314"/>
            <a:chExt cx="2214578" cy="785818"/>
          </a:xfrm>
          <a:solidFill>
            <a:schemeClr val="accent5">
              <a:lumMod val="60000"/>
              <a:lumOff val="40000"/>
            </a:schemeClr>
          </a:solidFill>
        </p:grpSpPr>
        <p:sp>
          <p:nvSpPr>
            <p:cNvPr id="25" name="角丸四角形吹き出し 24"/>
            <p:cNvSpPr/>
            <p:nvPr/>
          </p:nvSpPr>
          <p:spPr bwMode="auto">
            <a:xfrm>
              <a:off x="142844" y="3643314"/>
              <a:ext cx="2214578" cy="785818"/>
            </a:xfrm>
            <a:prstGeom prst="wedgeRoundRectCallout">
              <a:avLst>
                <a:gd name="adj1" fmla="val 70951"/>
                <a:gd name="adj2" fmla="val 48604"/>
                <a:gd name="adj3" fmla="val 16667"/>
              </a:avLst>
            </a:prstGeom>
            <a:grpFill/>
            <a:ln w="28575" cap="flat" cmpd="sng" algn="ctr">
              <a:solidFill>
                <a:schemeClr val="accent2">
                  <a:lumMod val="75000"/>
                </a:schemeClr>
              </a:solidFill>
              <a:prstDash val="solid"/>
              <a:round/>
              <a:headEnd type="none" w="med" len="med"/>
              <a:tailEnd type="none" w="med" len="med"/>
            </a:ln>
            <a:effectLst/>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26" name="テキスト ボックス 25"/>
            <p:cNvSpPr txBox="1"/>
            <p:nvPr/>
          </p:nvSpPr>
          <p:spPr>
            <a:xfrm>
              <a:off x="285720" y="3814708"/>
              <a:ext cx="2000264" cy="400110"/>
            </a:xfrm>
            <a:prstGeom prst="rect">
              <a:avLst/>
            </a:prstGeom>
            <a:grpFill/>
          </p:spPr>
          <p:txBody>
            <a:bodyPr>
              <a:spAutoFit/>
            </a:bodyPr>
            <a:lstStyle/>
            <a:p>
              <a:pPr>
                <a:defRPr/>
              </a:pPr>
              <a:r>
                <a:rPr kumimoji="1" lang="ja-JP" altLang="en-US" sz="2000" b="1" kern="1200" dirty="0">
                  <a:ln w="9525">
                    <a:solidFill>
                      <a:srgbClr val="9BBB59">
                        <a:lumMod val="50000"/>
                      </a:srgbClr>
                    </a:solidFill>
                    <a:prstDash val="solid"/>
                  </a:ln>
                  <a:solidFill>
                    <a:srgbClr val="9BBB59">
                      <a:lumMod val="60000"/>
                      <a:lumOff val="40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ごちそうさま！</a:t>
              </a:r>
            </a:p>
          </p:txBody>
        </p:sp>
      </p:grpSp>
      <p:sp>
        <p:nvSpPr>
          <p:cNvPr id="10" name="右矢印 9"/>
          <p:cNvSpPr/>
          <p:nvPr/>
        </p:nvSpPr>
        <p:spPr>
          <a:xfrm>
            <a:off x="3619501" y="1143383"/>
            <a:ext cx="1238251" cy="5000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scene3d>
              <a:camera prst="orthographicFront"/>
              <a:lightRig rig="threePt" dir="t"/>
            </a:scene3d>
            <a:sp3d extrusionH="57150">
              <a:bevelT w="57150" h="38100" prst="hardEdge"/>
            </a:sp3d>
          </a:bodyPr>
          <a:lstStyle/>
          <a:p>
            <a:pPr algn="ctr">
              <a:defRPr/>
            </a:pPr>
            <a:endParaRPr kumimoji="1" lang="ja-JP" altLang="en-US" sz="1800" kern="1200" dirty="0">
              <a:solidFill>
                <a:prstClr val="white"/>
              </a:solidFill>
            </a:endParaRPr>
          </a:p>
        </p:txBody>
      </p:sp>
      <p:sp>
        <p:nvSpPr>
          <p:cNvPr id="11" name="右矢印 10"/>
          <p:cNvSpPr/>
          <p:nvPr/>
        </p:nvSpPr>
        <p:spPr>
          <a:xfrm>
            <a:off x="8286752" y="1143383"/>
            <a:ext cx="1047749" cy="500063"/>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kumimoji="1" lang="ja-JP" altLang="en-US" sz="1800" kern="1200" dirty="0">
              <a:solidFill>
                <a:prstClr val="white"/>
              </a:solidFill>
            </a:endParaRPr>
          </a:p>
        </p:txBody>
      </p:sp>
      <p:pic>
        <p:nvPicPr>
          <p:cNvPr id="18" name="図 17" descr="悪い姿勢.jpg"/>
          <p:cNvPicPr>
            <a:picLocks noChangeAspect="1"/>
          </p:cNvPicPr>
          <p:nvPr/>
        </p:nvPicPr>
        <p:blipFill>
          <a:blip r:embed="rId5" cstate="print"/>
          <a:stretch>
            <a:fillRect/>
          </a:stretch>
        </p:blipFill>
        <p:spPr>
          <a:xfrm>
            <a:off x="6858005" y="2214554"/>
            <a:ext cx="4095779" cy="4000528"/>
          </a:xfrm>
          <a:prstGeom prst="rect">
            <a:avLst/>
          </a:prstGeom>
          <a:effectLst>
            <a:softEdge rad="31750"/>
          </a:effectLst>
        </p:spPr>
      </p:pic>
      <p:sp>
        <p:nvSpPr>
          <p:cNvPr id="8" name="正方形/長方形 7"/>
          <p:cNvSpPr/>
          <p:nvPr/>
        </p:nvSpPr>
        <p:spPr bwMode="auto">
          <a:xfrm>
            <a:off x="5272841" y="1000469"/>
            <a:ext cx="2492990" cy="646331"/>
          </a:xfrm>
          <a:prstGeom prst="rect">
            <a:avLst/>
          </a:prstGeom>
          <a:noFill/>
        </p:spPr>
        <p:txBody>
          <a:bodyPr wrap="none">
            <a:spAutoFit/>
            <a:scene3d>
              <a:camera prst="orthographicFront"/>
              <a:lightRig rig="brightRoom" dir="t"/>
            </a:scene3d>
            <a:sp3d extrusionH="57150" contourW="6350" prstMaterial="plastic">
              <a:bevelT w="57150" h="38100" prst="hardEdge"/>
              <a:contourClr>
                <a:schemeClr val="accent1">
                  <a:tint val="100000"/>
                  <a:shade val="100000"/>
                  <a:hueMod val="100000"/>
                  <a:satMod val="100000"/>
                </a:schemeClr>
              </a:contourClr>
            </a:sp3d>
          </a:bodyPr>
          <a:lstStyle/>
          <a:p>
            <a:pPr algn="ctr">
              <a:defRPr/>
            </a:pPr>
            <a:r>
              <a:rPr kumimoji="1" lang="ja-JP" altLang="en-US" sz="3600" kern="1200" cap="all" dirty="0">
                <a:ln>
                  <a:solidFill>
                    <a:srgbClr val="9BBB59">
                      <a:lumMod val="50000"/>
                    </a:srgbClr>
                  </a:solidFill>
                </a:ln>
                <a:solidFill>
                  <a:srgbClr val="9BBB59">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食べること</a:t>
            </a:r>
          </a:p>
        </p:txBody>
      </p:sp>
      <p:sp>
        <p:nvSpPr>
          <p:cNvPr id="7" name="正方形/長方形 6"/>
          <p:cNvSpPr/>
          <p:nvPr/>
        </p:nvSpPr>
        <p:spPr bwMode="auto">
          <a:xfrm>
            <a:off x="1101007" y="1000469"/>
            <a:ext cx="2031324" cy="646331"/>
          </a:xfrm>
          <a:prstGeom prst="rect">
            <a:avLst/>
          </a:prstGeom>
          <a:noFill/>
        </p:spPr>
        <p:txBody>
          <a:bodyPr wrap="none">
            <a:spAutoFit/>
            <a:scene3d>
              <a:camera prst="orthographicFront"/>
              <a:lightRig rig="brightRoom" dir="t"/>
            </a:scene3d>
            <a:sp3d extrusionH="57150" contourW="6350" prstMaterial="plastic">
              <a:bevelT w="57150" h="38100" prst="hardEdge"/>
              <a:contourClr>
                <a:schemeClr val="accent1">
                  <a:tint val="100000"/>
                  <a:shade val="100000"/>
                  <a:hueMod val="100000"/>
                  <a:satMod val="100000"/>
                </a:schemeClr>
              </a:contourClr>
            </a:sp3d>
          </a:bodyPr>
          <a:lstStyle/>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噛むこと</a:t>
            </a:r>
          </a:p>
        </p:txBody>
      </p:sp>
      <p:sp>
        <p:nvSpPr>
          <p:cNvPr id="9" name="正方形/長方形 8"/>
          <p:cNvSpPr/>
          <p:nvPr/>
        </p:nvSpPr>
        <p:spPr bwMode="auto">
          <a:xfrm>
            <a:off x="9692360" y="1000469"/>
            <a:ext cx="1569660" cy="646331"/>
          </a:xfrm>
          <a:prstGeom prst="rect">
            <a:avLst/>
          </a:prstGeom>
          <a:noFill/>
        </p:spPr>
        <p:txBody>
          <a:bodyPr wrap="none">
            <a:spAutoFit/>
            <a:scene3d>
              <a:camera prst="orthographicFront"/>
              <a:lightRig rig="brightRoom" dir="t"/>
            </a:scene3d>
            <a:sp3d extrusionH="57150" contourW="6350" prstMaterial="plastic">
              <a:bevelT w="20320" h="20320" prst="hardEdge"/>
              <a:contourClr>
                <a:schemeClr val="accent1">
                  <a:tint val="100000"/>
                  <a:shade val="100000"/>
                  <a:hueMod val="100000"/>
                  <a:satMod val="100000"/>
                </a:schemeClr>
              </a:contourClr>
            </a:sp3d>
          </a:bodyPr>
          <a:lstStyle/>
          <a:p>
            <a:pPr algn="ctr">
              <a:defRPr/>
            </a:pPr>
            <a:r>
              <a:rPr kumimoji="1" lang="ja-JP" altLang="en-US" sz="36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姿勢？</a:t>
            </a:r>
          </a:p>
        </p:txBody>
      </p:sp>
      <p:sp>
        <p:nvSpPr>
          <p:cNvPr id="21" name="テキスト ボックス 20"/>
          <p:cNvSpPr txBox="1"/>
          <p:nvPr/>
        </p:nvSpPr>
        <p:spPr>
          <a:xfrm>
            <a:off x="2857477" y="142852"/>
            <a:ext cx="6381795" cy="707886"/>
          </a:xfrm>
          <a:prstGeom prst="rect">
            <a:avLst/>
          </a:prstGeom>
          <a:noFill/>
        </p:spPr>
        <p:txBody>
          <a:bodyPr>
            <a:spAutoFit/>
          </a:bodyPr>
          <a:lstStyle/>
          <a:p>
            <a:pPr>
              <a:defRPr/>
            </a:pPr>
            <a:r>
              <a:rPr kumimoji="1" lang="ja-JP" altLang="en-US" sz="4000" b="1" kern="1200" dirty="0">
                <a:ln w="19050">
                  <a:solidFill>
                    <a:srgbClr val="F79646">
                      <a:lumMod val="50000"/>
                    </a:srgbClr>
                  </a:solidFill>
                  <a:prstDash val="solid"/>
                </a:ln>
                <a:solidFill>
                  <a:srgbClr val="FFC000"/>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食事にもマナーを！</a:t>
            </a:r>
          </a:p>
        </p:txBody>
      </p:sp>
      <p:grpSp>
        <p:nvGrpSpPr>
          <p:cNvPr id="28" name="グループ化 27"/>
          <p:cNvGrpSpPr>
            <a:grpSpLocks/>
          </p:cNvGrpSpPr>
          <p:nvPr/>
        </p:nvGrpSpPr>
        <p:grpSpPr bwMode="auto">
          <a:xfrm>
            <a:off x="190501" y="2857883"/>
            <a:ext cx="3143251" cy="785813"/>
            <a:chOff x="142844" y="2786058"/>
            <a:chExt cx="2357454" cy="785818"/>
          </a:xfrm>
        </p:grpSpPr>
        <p:sp>
          <p:nvSpPr>
            <p:cNvPr id="23" name="角丸四角形吹き出し 22"/>
            <p:cNvSpPr/>
            <p:nvPr/>
          </p:nvSpPr>
          <p:spPr bwMode="auto">
            <a:xfrm>
              <a:off x="142844" y="2786058"/>
              <a:ext cx="2214578" cy="785818"/>
            </a:xfrm>
            <a:prstGeom prst="wedgeRoundRectCallout">
              <a:avLst>
                <a:gd name="adj1" fmla="val 72154"/>
                <a:gd name="adj2" fmla="val 50864"/>
                <a:gd name="adj3" fmla="val 16667"/>
              </a:avLst>
            </a:prstGeom>
            <a:solidFill>
              <a:schemeClr val="accent3">
                <a:lumMod val="60000"/>
                <a:lumOff val="40000"/>
              </a:schemeClr>
            </a:solidFill>
            <a:ln w="28575" cap="flat" cmpd="sng" algn="ctr">
              <a:solidFill>
                <a:schemeClr val="accent6">
                  <a:lumMod val="50000"/>
                </a:schemeClr>
              </a:solidFill>
              <a:prstDash val="solid"/>
              <a:round/>
              <a:headEnd type="none" w="med" len="med"/>
              <a:tailEnd type="none" w="med" len="med"/>
            </a:ln>
            <a:effectLst/>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24" name="テキスト ボックス 23"/>
            <p:cNvSpPr txBox="1"/>
            <p:nvPr/>
          </p:nvSpPr>
          <p:spPr>
            <a:xfrm>
              <a:off x="214282" y="2957452"/>
              <a:ext cx="2286016" cy="400110"/>
            </a:xfrm>
            <a:prstGeom prst="rect">
              <a:avLst/>
            </a:prstGeom>
            <a:noFill/>
          </p:spPr>
          <p:txBody>
            <a:bodyPr>
              <a:spAutoFit/>
            </a:bodyPr>
            <a:lstStyle/>
            <a:p>
              <a:pPr>
                <a:defRPr/>
              </a:pPr>
              <a:r>
                <a:rPr kumimoji="1" lang="ja-JP" altLang="en-US" sz="2000" b="1" kern="1200" dirty="0">
                  <a:ln w="9525">
                    <a:solidFill>
                      <a:srgbClr val="F79646">
                        <a:lumMod val="50000"/>
                      </a:srgbClr>
                    </a:solidFill>
                    <a:prstDash val="solid"/>
                  </a:ln>
                  <a:solidFill>
                    <a:srgbClr val="F79646">
                      <a:lumMod val="75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いただ</a:t>
              </a:r>
              <a:r>
                <a:rPr kumimoji="1" lang="ja-JP" altLang="en-US" sz="2000" b="1" kern="1200" dirty="0" err="1">
                  <a:ln w="9525">
                    <a:solidFill>
                      <a:srgbClr val="F79646">
                        <a:lumMod val="50000"/>
                      </a:srgbClr>
                    </a:solidFill>
                    <a:prstDash val="solid"/>
                  </a:ln>
                  <a:solidFill>
                    <a:srgbClr val="F79646">
                      <a:lumMod val="75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きま</a:t>
              </a:r>
              <a:r>
                <a:rPr kumimoji="1" lang="ja-JP" altLang="en-US" sz="2000" b="1" kern="1200" dirty="0">
                  <a:ln w="9525">
                    <a:solidFill>
                      <a:srgbClr val="F79646">
                        <a:lumMod val="50000"/>
                      </a:srgbClr>
                    </a:solidFill>
                    <a:prstDash val="solid"/>
                  </a:ln>
                  <a:solidFill>
                    <a:srgbClr val="F79646">
                      <a:lumMod val="75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a:t>
              </a:r>
              <a:r>
                <a:rPr kumimoji="1" lang="ja-JP" altLang="en-US" sz="2000" b="1" kern="1200" dirty="0" err="1">
                  <a:ln w="9525">
                    <a:solidFill>
                      <a:srgbClr val="F79646">
                        <a:lumMod val="50000"/>
                      </a:srgbClr>
                    </a:solidFill>
                    <a:prstDash val="solid"/>
                  </a:ln>
                  <a:solidFill>
                    <a:srgbClr val="F79646">
                      <a:lumMod val="75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す</a:t>
              </a:r>
              <a:r>
                <a:rPr kumimoji="1" lang="ja-JP" altLang="en-US" sz="2000" b="1" kern="1200" dirty="0">
                  <a:ln w="9525">
                    <a:solidFill>
                      <a:srgbClr val="F79646">
                        <a:lumMod val="50000"/>
                      </a:srgbClr>
                    </a:solidFill>
                    <a:prstDash val="solid"/>
                  </a:ln>
                  <a:solidFill>
                    <a:srgbClr val="F79646">
                      <a:lumMod val="75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a:t>
              </a:r>
            </a:p>
          </p:txBody>
        </p:sp>
      </p:grpSp>
      <p:grpSp>
        <p:nvGrpSpPr>
          <p:cNvPr id="19468" name="グループ化 33"/>
          <p:cNvGrpSpPr>
            <a:grpSpLocks/>
          </p:cNvGrpSpPr>
          <p:nvPr/>
        </p:nvGrpSpPr>
        <p:grpSpPr bwMode="auto">
          <a:xfrm>
            <a:off x="6000751" y="2643188"/>
            <a:ext cx="3048000" cy="1143000"/>
            <a:chOff x="4500593" y="2643182"/>
            <a:chExt cx="2285985" cy="1143008"/>
          </a:xfrm>
        </p:grpSpPr>
        <p:sp>
          <p:nvSpPr>
            <p:cNvPr id="29" name="雲形吹き出し 28"/>
            <p:cNvSpPr/>
            <p:nvPr/>
          </p:nvSpPr>
          <p:spPr bwMode="auto">
            <a:xfrm>
              <a:off x="4572030" y="2643182"/>
              <a:ext cx="1928800" cy="1143008"/>
            </a:xfrm>
            <a:prstGeom prst="cloudCallout">
              <a:avLst>
                <a:gd name="adj1" fmla="val 58972"/>
                <a:gd name="adj2" fmla="val 23963"/>
              </a:avLst>
            </a:prstGeom>
            <a:solidFill>
              <a:schemeClr val="bg1">
                <a:lumMod val="85000"/>
              </a:schemeClr>
            </a:solidFill>
            <a:ln w="9525" cap="flat" cmpd="sng" algn="ctr">
              <a:solidFill>
                <a:schemeClr val="bg1">
                  <a:lumMod val="50000"/>
                </a:schemeClr>
              </a:solidFill>
              <a:prstDash val="solid"/>
              <a:round/>
              <a:headEnd type="none" w="med" len="med"/>
              <a:tailEnd type="none" w="med" len="med"/>
            </a:ln>
            <a:effectLst/>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0" name="テキスト ボックス 29"/>
            <p:cNvSpPr txBox="1"/>
            <p:nvPr/>
          </p:nvSpPr>
          <p:spPr>
            <a:xfrm>
              <a:off x="4500593" y="2792552"/>
              <a:ext cx="2285985" cy="707886"/>
            </a:xfrm>
            <a:prstGeom prst="rect">
              <a:avLst/>
            </a:prstGeom>
            <a:noFill/>
          </p:spPr>
          <p:txBody>
            <a:bodyPr>
              <a:spAutoFit/>
            </a:bodyPr>
            <a:lstStyle/>
            <a:p>
              <a:pPr algn="ctr">
                <a:defRPr/>
              </a:pPr>
              <a:r>
                <a:rPr kumimoji="1" lang="ja-JP" altLang="en-US" sz="2000" b="1" kern="1200" dirty="0">
                  <a:ln w="9525">
                    <a:solidFill>
                      <a:srgbClr val="4BACC6">
                        <a:lumMod val="50000"/>
                      </a:srgbClr>
                    </a:solidFill>
                    <a:prstDash val="solid"/>
                  </a:ln>
                  <a:solidFill>
                    <a:srgbClr val="4BACC6">
                      <a:lumMod val="75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歯なんか</a:t>
              </a:r>
              <a:endParaRPr kumimoji="1" lang="en-US" altLang="ja-JP" sz="2000" b="1" kern="1200" dirty="0">
                <a:ln w="9525">
                  <a:solidFill>
                    <a:srgbClr val="4BACC6">
                      <a:lumMod val="50000"/>
                    </a:srgbClr>
                  </a:solidFill>
                  <a:prstDash val="solid"/>
                </a:ln>
                <a:solidFill>
                  <a:srgbClr val="4BACC6">
                    <a:lumMod val="75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endParaRPr>
            </a:p>
            <a:p>
              <a:pPr algn="ctr">
                <a:defRPr/>
              </a:pPr>
              <a:r>
                <a:rPr kumimoji="1" lang="ja-JP" altLang="en-US" sz="2000" b="1" kern="1200" dirty="0">
                  <a:ln w="9525">
                    <a:solidFill>
                      <a:srgbClr val="4BACC6">
                        <a:lumMod val="50000"/>
                      </a:srgbClr>
                    </a:solidFill>
                    <a:prstDash val="solid"/>
                  </a:ln>
                  <a:solidFill>
                    <a:srgbClr val="4BACC6">
                      <a:lumMod val="75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使えない・</a:t>
              </a:r>
              <a:r>
                <a:rPr kumimoji="1" lang="ja-JP" altLang="en-US" sz="2000" b="1" kern="1200" dirty="0">
                  <a:ln w="9525">
                    <a:noFill/>
                    <a:prstDash val="solid"/>
                  </a:ln>
                  <a:solidFill>
                    <a:srgbClr val="4BACC6">
                      <a:lumMod val="50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a:t>
              </a:r>
            </a:p>
          </p:txBody>
        </p:sp>
      </p:grpSp>
      <p:grpSp>
        <p:nvGrpSpPr>
          <p:cNvPr id="33" name="グループ化 32"/>
          <p:cNvGrpSpPr>
            <a:grpSpLocks/>
          </p:cNvGrpSpPr>
          <p:nvPr/>
        </p:nvGrpSpPr>
        <p:grpSpPr bwMode="auto">
          <a:xfrm>
            <a:off x="6000751" y="2643188"/>
            <a:ext cx="3048000" cy="1143000"/>
            <a:chOff x="4653024" y="2795582"/>
            <a:chExt cx="2285985" cy="1143008"/>
          </a:xfrm>
        </p:grpSpPr>
        <p:sp>
          <p:nvSpPr>
            <p:cNvPr id="31" name="雲形吹き出し 30"/>
            <p:cNvSpPr/>
            <p:nvPr/>
          </p:nvSpPr>
          <p:spPr bwMode="auto">
            <a:xfrm>
              <a:off x="4724461" y="2795582"/>
              <a:ext cx="1928800" cy="1143008"/>
            </a:xfrm>
            <a:prstGeom prst="cloudCallout">
              <a:avLst>
                <a:gd name="adj1" fmla="val 58972"/>
                <a:gd name="adj2" fmla="val 23963"/>
              </a:avLst>
            </a:prstGeom>
            <a:solidFill>
              <a:schemeClr val="bg2">
                <a:lumMod val="75000"/>
              </a:schemeClr>
            </a:solidFill>
            <a:ln w="9525" cap="flat" cmpd="sng" algn="ctr">
              <a:solidFill>
                <a:schemeClr val="bg2">
                  <a:lumMod val="25000"/>
                </a:schemeClr>
              </a:solidFill>
              <a:prstDash val="solid"/>
              <a:round/>
              <a:headEnd type="none" w="med" len="med"/>
              <a:tailEnd type="none" w="med" len="med"/>
            </a:ln>
            <a:effectLst/>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2" name="テキスト ボックス 31"/>
            <p:cNvSpPr txBox="1"/>
            <p:nvPr/>
          </p:nvSpPr>
          <p:spPr>
            <a:xfrm>
              <a:off x="4653024" y="3152772"/>
              <a:ext cx="2285985" cy="400110"/>
            </a:xfrm>
            <a:prstGeom prst="rect">
              <a:avLst/>
            </a:prstGeom>
            <a:noFill/>
          </p:spPr>
          <p:txBody>
            <a:bodyPr>
              <a:spAutoFit/>
            </a:bodyPr>
            <a:lstStyle/>
            <a:p>
              <a:pPr algn="ctr">
                <a:defRPr/>
              </a:pPr>
              <a:r>
                <a:rPr kumimoji="1" lang="ja-JP" altLang="en-US" sz="2000" b="1" kern="1200" dirty="0">
                  <a:ln w="9525">
                    <a:solidFill>
                      <a:srgbClr val="4BACC6">
                        <a:lumMod val="50000"/>
                      </a:srgbClr>
                    </a:solidFill>
                    <a:prstDash val="solid"/>
                  </a:ln>
                  <a:solidFill>
                    <a:srgbClr val="4BACC6">
                      <a:lumMod val="75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a:t>
              </a:r>
              <a:r>
                <a:rPr kumimoji="1" lang="ja-JP" altLang="en-US" sz="2000" b="1" kern="1200" dirty="0">
                  <a:ln w="9525">
                    <a:noFill/>
                    <a:prstDash val="solid"/>
                  </a:ln>
                  <a:solidFill>
                    <a:srgbClr val="4BACC6">
                      <a:lumMod val="50000"/>
                    </a:srgbClr>
                  </a:solidFill>
                  <a:effectLst>
                    <a:outerShdw blurRad="38100" dist="32000" dir="5400000" algn="tl">
                      <a:srgbClr val="000000">
                        <a:alpha val="30000"/>
                      </a:srgbClr>
                    </a:outerShdw>
                  </a:effectLst>
                  <a:latin typeface="AR丸ゴシック体M" pitchFamily="49" charset="-128"/>
                  <a:ea typeface="AR丸ゴシック体M" pitchFamily="49" charset="-128"/>
                  <a:cs typeface="+mn-cs"/>
                </a:rPr>
                <a:t>・</a:t>
              </a:r>
            </a:p>
          </p:txBody>
        </p:sp>
      </p:grpSp>
    </p:spTree>
    <p:extLst>
      <p:ext uri="{BB962C8B-B14F-4D97-AF65-F5344CB8AC3E}">
        <p14:creationId xmlns:p14="http://schemas.microsoft.com/office/powerpoint/2010/main" val="3241849961"/>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repeatCount="indefinite"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nodeType="afterGroup">
                            <p:stCondLst>
                              <p:cond delay="1000"/>
                            </p:stCondLst>
                            <p:childTnLst>
                              <p:par>
                                <p:cTn id="9" presetID="22" presetClass="entr" presetSubtype="8" repeatCount="indefinite"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1000"/>
                                        <p:tgtEl>
                                          <p:spTgt spid="11"/>
                                        </p:tgtEl>
                                      </p:cBhvr>
                                    </p:animEffect>
                                  </p:childTnLst>
                                </p:cTn>
                              </p:par>
                            </p:childTnLst>
                          </p:cTn>
                        </p:par>
                        <p:par>
                          <p:cTn id="12" fill="hold" nodeType="afterGroup">
                            <p:stCondLst>
                              <p:cond delay="2000"/>
                            </p:stCondLst>
                            <p:childTnLst>
                              <p:par>
                                <p:cTn id="13" presetID="11" presetClass="exit" presetSubtype="0" repeatCount="indefinite" fill="hold" nodeType="afterEffect">
                                  <p:stCondLst>
                                    <p:cond delay="0"/>
                                  </p:stCondLst>
                                  <p:childTnLst>
                                    <p:anim calcmode="discrete" valueType="str">
                                      <p:cBhvr>
                                        <p:cTn id="14" dur="2000"/>
                                        <p:tgtEl>
                                          <p:spTgt spid="28"/>
                                        </p:tgtEl>
                                        <p:attrNameLst>
                                          <p:attrName>style.visibility</p:attrName>
                                        </p:attrNameLst>
                                      </p:cBhvr>
                                      <p:tavLst>
                                        <p:tav tm="0">
                                          <p:val>
                                            <p:strVal val="hidden"/>
                                          </p:val>
                                        </p:tav>
                                        <p:tav tm="50000">
                                          <p:val>
                                            <p:strVal val="visible"/>
                                          </p:val>
                                        </p:tav>
                                      </p:tavLst>
                                    </p:anim>
                                    <p:set>
                                      <p:cBhvr>
                                        <p:cTn id="15" dur="1" fill="hold">
                                          <p:stCondLst>
                                            <p:cond delay="1999"/>
                                          </p:stCondLst>
                                        </p:cTn>
                                        <p:tgtEl>
                                          <p:spTgt spid="28"/>
                                        </p:tgtEl>
                                        <p:attrNameLst>
                                          <p:attrName>style.visibility</p:attrName>
                                        </p:attrNameLst>
                                      </p:cBhvr>
                                      <p:to>
                                        <p:strVal val="hidden"/>
                                      </p:to>
                                    </p:set>
                                  </p:childTnLst>
                                </p:cTn>
                              </p:par>
                              <p:par>
                                <p:cTn id="16" presetID="11" presetClass="exit" presetSubtype="0" repeatCount="indefinite" fill="hold" nodeType="withEffect">
                                  <p:stCondLst>
                                    <p:cond delay="0"/>
                                  </p:stCondLst>
                                  <p:childTnLst>
                                    <p:anim calcmode="discrete" valueType="str">
                                      <p:cBhvr>
                                        <p:cTn id="17" dur="2000"/>
                                        <p:tgtEl>
                                          <p:spTgt spid="33"/>
                                        </p:tgtEl>
                                        <p:attrNameLst>
                                          <p:attrName>style.visibility</p:attrName>
                                        </p:attrNameLst>
                                      </p:cBhvr>
                                      <p:tavLst>
                                        <p:tav tm="0">
                                          <p:val>
                                            <p:strVal val="hidden"/>
                                          </p:val>
                                        </p:tav>
                                        <p:tav tm="50000">
                                          <p:val>
                                            <p:strVal val="visible"/>
                                          </p:val>
                                        </p:tav>
                                      </p:tavLst>
                                    </p:anim>
                                    <p:set>
                                      <p:cBhvr>
                                        <p:cTn id="18" dur="1" fill="hold">
                                          <p:stCondLst>
                                            <p:cond delay="1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 name="正方形/長方形 10"/>
          <p:cNvSpPr/>
          <p:nvPr/>
        </p:nvSpPr>
        <p:spPr bwMode="auto">
          <a:xfrm>
            <a:off x="3619485" y="2000240"/>
            <a:ext cx="4667283" cy="4357718"/>
          </a:xfrm>
          <a:prstGeom prst="rect">
            <a:avLst/>
          </a:prstGeom>
          <a:solidFill>
            <a:schemeClr val="bg1"/>
          </a:solidFill>
          <a:ln w="9525" cap="flat" cmpd="sng" algn="ctr">
            <a:noFill/>
            <a:prstDash val="solid"/>
            <a:round/>
            <a:headEnd type="none" w="med" len="med"/>
            <a:tailEnd type="none" w="med" len="med"/>
          </a:ln>
          <a:effectLst>
            <a:softEdge rad="63500"/>
          </a:effectLst>
        </p:spPr>
        <p:txBody>
          <a:bodyPr anchor="ctr"/>
          <a:lstStyle/>
          <a:p>
            <a:pPr algn="ctr">
              <a:defRPr/>
            </a:pPr>
            <a:endParaRPr kumimoji="1" lang="ja-JP" altLang="en-US" sz="1800" kern="1200" dirty="0">
              <a:solidFill>
                <a:prstClr val="white"/>
              </a:solidFill>
              <a:latin typeface="Calibri"/>
              <a:ea typeface="ＭＳ Ｐゴシック"/>
              <a:cs typeface="+mn-cs"/>
            </a:endParaRPr>
          </a:p>
        </p:txBody>
      </p:sp>
      <p:grpSp>
        <p:nvGrpSpPr>
          <p:cNvPr id="21" name="グループ化 20"/>
          <p:cNvGrpSpPr>
            <a:grpSpLocks/>
          </p:cNvGrpSpPr>
          <p:nvPr/>
        </p:nvGrpSpPr>
        <p:grpSpPr bwMode="auto">
          <a:xfrm>
            <a:off x="571501" y="500436"/>
            <a:ext cx="2286001" cy="1500187"/>
            <a:chOff x="428596" y="500042"/>
            <a:chExt cx="1714028" cy="1500198"/>
          </a:xfrm>
        </p:grpSpPr>
        <p:sp>
          <p:nvSpPr>
            <p:cNvPr id="19" name="正方形/長方形 18"/>
            <p:cNvSpPr/>
            <p:nvPr/>
          </p:nvSpPr>
          <p:spPr bwMode="auto">
            <a:xfrm>
              <a:off x="428596" y="500042"/>
              <a:ext cx="857014" cy="1500198"/>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anchor="ctr"/>
            <a:lstStyle/>
            <a:p>
              <a:pPr algn="ctr">
                <a:defRPr/>
              </a:pPr>
              <a:endParaRPr kumimoji="1" lang="ja-JP" altLang="en-US" sz="1800" kern="1200" dirty="0">
                <a:solidFill>
                  <a:prstClr val="black"/>
                </a:solidFill>
              </a:endParaRPr>
            </a:p>
          </p:txBody>
        </p:sp>
        <p:sp>
          <p:nvSpPr>
            <p:cNvPr id="20" name="正方形/長方形 19"/>
            <p:cNvSpPr/>
            <p:nvPr/>
          </p:nvSpPr>
          <p:spPr bwMode="auto">
            <a:xfrm>
              <a:off x="1285610" y="500042"/>
              <a:ext cx="857014" cy="1500198"/>
            </a:xfrm>
            <a:prstGeom prst="rect">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anchor="ctr"/>
            <a:lstStyle/>
            <a:p>
              <a:pPr algn="ctr">
                <a:defRPr/>
              </a:pPr>
              <a:endParaRPr kumimoji="1" lang="ja-JP" altLang="en-US" sz="1800" kern="1200" dirty="0">
                <a:solidFill>
                  <a:prstClr val="black"/>
                </a:solidFill>
              </a:endParaRPr>
            </a:p>
          </p:txBody>
        </p:sp>
        <p:sp>
          <p:nvSpPr>
            <p:cNvPr id="10" name="正方形/長方形 9"/>
            <p:cNvSpPr/>
            <p:nvPr/>
          </p:nvSpPr>
          <p:spPr>
            <a:xfrm>
              <a:off x="642000" y="642918"/>
              <a:ext cx="1297113" cy="1015670"/>
            </a:xfrm>
            <a:prstGeom prst="rect">
              <a:avLst/>
            </a:prstGeom>
            <a:noFill/>
          </p:spPr>
          <p:txBody>
            <a:bodyPr wrap="none">
              <a:spAutoFit/>
            </a:bodyPr>
            <a:lstStyle/>
            <a:p>
              <a:pPr algn="ctr">
                <a:defRPr/>
              </a:pPr>
              <a:r>
                <a:rPr kumimoji="1" lang="ja-JP" altLang="en-US" sz="6000" b="1" kern="1200" cap="all" dirty="0">
                  <a:ln w="9000" cmpd="sng">
                    <a:solidFill>
                      <a:prstClr val="black"/>
                    </a:solidFill>
                    <a:prstDash val="solid"/>
                  </a:ln>
                  <a:solidFill>
                    <a:prstClr val="white">
                      <a:lumMod val="50000"/>
                    </a:prstClr>
                  </a:solidFill>
                  <a:effectLst>
                    <a:reflection blurRad="12700" stA="28000" endPos="45000" dist="1000" dir="5400000" sy="-100000" algn="bl" rotWithShape="0"/>
                  </a:effectLst>
                  <a:latin typeface="ＤＦＧ平成明朝体W9Ｇ" pitchFamily="18" charset="-128"/>
                  <a:ea typeface="ＤＦＧ平成明朝体W9Ｇ" pitchFamily="18" charset="-128"/>
                  <a:cs typeface="+mn-cs"/>
                </a:rPr>
                <a:t>切歯</a:t>
              </a:r>
            </a:p>
          </p:txBody>
        </p:sp>
      </p:grpSp>
      <p:pic>
        <p:nvPicPr>
          <p:cNvPr id="14" name="図 13" descr="前歯.jpg"/>
          <p:cNvPicPr>
            <a:picLocks noChangeAspect="1"/>
          </p:cNvPicPr>
          <p:nvPr/>
        </p:nvPicPr>
        <p:blipFill>
          <a:blip r:embed="rId4" cstate="print"/>
          <a:srcRect l="350" r="-196"/>
          <a:stretch>
            <a:fillRect/>
          </a:stretch>
        </p:blipFill>
        <p:spPr>
          <a:xfrm>
            <a:off x="4286240" y="2128296"/>
            <a:ext cx="3619525" cy="4086786"/>
          </a:xfrm>
          <a:prstGeom prst="rect">
            <a:avLst/>
          </a:prstGeom>
          <a:effectLst>
            <a:softEdge rad="63500"/>
          </a:effectLst>
        </p:spPr>
      </p:pic>
      <p:pic>
        <p:nvPicPr>
          <p:cNvPr id="18" name="図 17" descr="奥歯.jpg"/>
          <p:cNvPicPr>
            <a:picLocks noChangeAspect="1"/>
          </p:cNvPicPr>
          <p:nvPr/>
        </p:nvPicPr>
        <p:blipFill>
          <a:blip r:embed="rId5" cstate="print"/>
          <a:stretch>
            <a:fillRect/>
          </a:stretch>
        </p:blipFill>
        <p:spPr>
          <a:xfrm>
            <a:off x="3809984" y="2076998"/>
            <a:ext cx="4286280" cy="4138084"/>
          </a:xfrm>
          <a:prstGeom prst="rect">
            <a:avLst/>
          </a:prstGeom>
          <a:blipFill>
            <a:blip r:embed="rId6" cstate="print"/>
            <a:tile tx="0" ty="0" sx="100000" sy="100000" flip="none" algn="tl"/>
          </a:blipFill>
          <a:effectLst>
            <a:softEdge rad="63500"/>
          </a:effectLst>
        </p:spPr>
      </p:pic>
      <p:sp>
        <p:nvSpPr>
          <p:cNvPr id="9" name="正方形/長方形 8"/>
          <p:cNvSpPr/>
          <p:nvPr/>
        </p:nvSpPr>
        <p:spPr bwMode="auto">
          <a:xfrm>
            <a:off x="4573528" y="714949"/>
            <a:ext cx="5724643" cy="923330"/>
          </a:xfrm>
          <a:prstGeom prst="rect">
            <a:avLst/>
          </a:prstGeom>
          <a:noFill/>
        </p:spPr>
        <p:txBody>
          <a:bodyPr wrap="none">
            <a:sp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algn="ctr">
              <a:defRPr/>
            </a:pPr>
            <a:r>
              <a:rPr kumimoji="1" lang="ja-JP" altLang="en-US" sz="54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前歯</a:t>
            </a:r>
            <a:r>
              <a:rPr kumimoji="1" lang="ja-JP" altLang="en-US" sz="36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は噛み切るナイフ役</a:t>
            </a:r>
            <a:endParaRPr kumimoji="1" lang="ja-JP" altLang="en-US" sz="40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2" name="テキスト ボックス 1"/>
          <p:cNvSpPr txBox="1"/>
          <p:nvPr/>
        </p:nvSpPr>
        <p:spPr>
          <a:xfrm>
            <a:off x="8286768" y="4261594"/>
            <a:ext cx="3671997" cy="1446550"/>
          </a:xfrm>
          <a:prstGeom prst="rect">
            <a:avLst/>
          </a:prstGeom>
          <a:noFill/>
        </p:spPr>
        <p:txBody>
          <a:bodyPr wrap="square" rtlCol="0">
            <a:spAutoFit/>
          </a:bodyPr>
          <a:lstStyle/>
          <a:p>
            <a:pPr fontAlgn="base">
              <a:spcBef>
                <a:spcPct val="0"/>
              </a:spcBef>
              <a:spcAft>
                <a:spcPct val="0"/>
              </a:spcAft>
            </a:pPr>
            <a:r>
              <a:rPr kumimoji="1" lang="ja-JP" altLang="en-US" sz="2200" b="1" kern="1200" dirty="0" smtClean="0">
                <a:solidFill>
                  <a:srgbClr val="C00000"/>
                </a:solidFill>
                <a:latin typeface="Arial" pitchFamily="34" charset="0"/>
                <a:ea typeface="ＭＳ Ｐゴシック" pitchFamily="50" charset="-128"/>
                <a:cs typeface="+mn-cs"/>
              </a:rPr>
              <a:t>丁度適度な大きさ，噛むのにちょうどいい大きさ，</a:t>
            </a:r>
            <a:endParaRPr kumimoji="1" lang="en-US" altLang="ja-JP" sz="2200" b="1" kern="1200" dirty="0" smtClean="0">
              <a:solidFill>
                <a:srgbClr val="C00000"/>
              </a:solidFill>
              <a:latin typeface="Arial" pitchFamily="34" charset="0"/>
              <a:ea typeface="ＭＳ Ｐゴシック" pitchFamily="50" charset="-128"/>
              <a:cs typeface="+mn-cs"/>
            </a:endParaRPr>
          </a:p>
          <a:p>
            <a:pPr fontAlgn="base">
              <a:spcBef>
                <a:spcPct val="0"/>
              </a:spcBef>
              <a:spcAft>
                <a:spcPct val="0"/>
              </a:spcAft>
            </a:pPr>
            <a:r>
              <a:rPr kumimoji="1" lang="ja-JP" altLang="en-US" sz="2200" b="1" kern="1200" dirty="0" smtClean="0">
                <a:solidFill>
                  <a:srgbClr val="C00000"/>
                </a:solidFill>
                <a:latin typeface="Arial" pitchFamily="34" charset="0"/>
                <a:ea typeface="ＭＳ Ｐゴシック" pitchFamily="50" charset="-128"/>
                <a:cs typeface="+mn-cs"/>
              </a:rPr>
              <a:t>「一口サイズ」に噛み切るための歯</a:t>
            </a:r>
            <a:endParaRPr kumimoji="1" lang="ja-JP" altLang="en-US" sz="2200" b="1" kern="1200" dirty="0">
              <a:solidFill>
                <a:srgbClr val="C00000"/>
              </a:solidFill>
              <a:latin typeface="Arial" pitchFamily="34" charset="0"/>
              <a:ea typeface="ＭＳ Ｐゴシック" pitchFamily="50" charset="-128"/>
              <a:cs typeface="+mn-cs"/>
            </a:endParaRPr>
          </a:p>
        </p:txBody>
      </p:sp>
    </p:spTree>
    <p:extLst>
      <p:ext uri="{BB962C8B-B14F-4D97-AF65-F5344CB8AC3E}">
        <p14:creationId xmlns:p14="http://schemas.microsoft.com/office/powerpoint/2010/main" val="626424055"/>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1000"/>
                                        <p:tgtEl>
                                          <p:spTgt spid="18"/>
                                        </p:tgtEl>
                                        <p:attrNameLst>
                                          <p:attrName>style.visibility</p:attrName>
                                        </p:attrNameLst>
                                      </p:cBhvr>
                                      <p:tavLst>
                                        <p:tav tm="0">
                                          <p:val>
                                            <p:strVal val="hidden"/>
                                          </p:val>
                                        </p:tav>
                                        <p:tav tm="50000">
                                          <p:val>
                                            <p:strVal val="visible"/>
                                          </p:val>
                                        </p:tav>
                                      </p:tavLst>
                                    </p:anim>
                                    <p:set>
                                      <p:cBhvr>
                                        <p:cTn id="7" dur="1" fill="hold">
                                          <p:stCondLst>
                                            <p:cond delay="999"/>
                                          </p:stCondLst>
                                        </p:cTn>
                                        <p:tgtEl>
                                          <p:spTgt spid="18"/>
                                        </p:tgtEl>
                                        <p:attrNameLst>
                                          <p:attrName>style.visibility</p:attrName>
                                        </p:attrNameLst>
                                      </p:cBhvr>
                                      <p:to>
                                        <p:strVal val="hidden"/>
                                      </p:to>
                                    </p:set>
                                  </p:childTnLst>
                                </p:cTn>
                              </p:par>
                              <p:par>
                                <p:cTn id="8" presetID="2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edge">
                                      <p:cBhvr>
                                        <p:cTn id="1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正方形/長方形 8"/>
          <p:cNvSpPr/>
          <p:nvPr/>
        </p:nvSpPr>
        <p:spPr bwMode="auto">
          <a:xfrm>
            <a:off x="3524232" y="2000240"/>
            <a:ext cx="4857784" cy="4572032"/>
          </a:xfrm>
          <a:prstGeom prst="rect">
            <a:avLst/>
          </a:prstGeom>
          <a:solidFill>
            <a:schemeClr val="bg1"/>
          </a:solidFill>
          <a:ln w="9525" cap="flat" cmpd="sng" algn="ctr">
            <a:noFill/>
            <a:prstDash val="solid"/>
            <a:round/>
            <a:headEnd type="none" w="med" len="med"/>
            <a:tailEnd type="none" w="med" len="med"/>
          </a:ln>
          <a:effectLst>
            <a:softEdge rad="63500"/>
          </a:effectLst>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 name="正方形/長方形 6"/>
          <p:cNvSpPr/>
          <p:nvPr/>
        </p:nvSpPr>
        <p:spPr>
          <a:xfrm>
            <a:off x="5110899" y="571480"/>
            <a:ext cx="5519460" cy="1477328"/>
          </a:xfrm>
          <a:prstGeom prst="rect">
            <a:avLst/>
          </a:prstGeom>
          <a:noFill/>
        </p:spPr>
        <p:txBody>
          <a:bodyPr wrap="none">
            <a:sp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algn="ctr">
              <a:defRPr/>
            </a:pPr>
            <a:r>
              <a:rPr kumimoji="1" lang="ja-JP" altLang="en-US" sz="48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糸切り歯</a:t>
            </a:r>
            <a:r>
              <a:rPr kumimoji="1" lang="ja-JP" altLang="en-US" sz="32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は引きちぎる役</a:t>
            </a:r>
            <a:endParaRPr kumimoji="1" lang="en-US" altLang="ja-JP" sz="32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a:p>
            <a:pPr algn="ctr">
              <a:defRPr/>
            </a:pPr>
            <a:endParaRPr kumimoji="1" lang="en-US" altLang="ja-JP" sz="10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a:p>
            <a:pPr algn="ctr">
              <a:defRPr/>
            </a:pPr>
            <a:r>
              <a:rPr kumimoji="1" lang="ja-JP" altLang="en-US" sz="32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犬の歯に似ている</a:t>
            </a:r>
          </a:p>
        </p:txBody>
      </p:sp>
      <p:grpSp>
        <p:nvGrpSpPr>
          <p:cNvPr id="13" name="グループ化 12"/>
          <p:cNvGrpSpPr>
            <a:grpSpLocks/>
          </p:cNvGrpSpPr>
          <p:nvPr/>
        </p:nvGrpSpPr>
        <p:grpSpPr bwMode="auto">
          <a:xfrm>
            <a:off x="285751" y="428625"/>
            <a:ext cx="4381500" cy="1500188"/>
            <a:chOff x="214282" y="428604"/>
            <a:chExt cx="3286148" cy="1500198"/>
          </a:xfrm>
        </p:grpSpPr>
        <p:sp>
          <p:nvSpPr>
            <p:cNvPr id="12" name="二等辺三角形 11"/>
            <p:cNvSpPr/>
            <p:nvPr/>
          </p:nvSpPr>
          <p:spPr bwMode="auto">
            <a:xfrm>
              <a:off x="214282" y="428604"/>
              <a:ext cx="3286148" cy="1500198"/>
            </a:xfrm>
            <a:prstGeom prst="triangle">
              <a:avLst>
                <a:gd name="adj" fmla="val 50282"/>
              </a:avLst>
            </a:prstGeom>
            <a:ln>
              <a:headEnd type="none" w="med" len="med"/>
              <a:tailEnd type="none" w="med" len="med"/>
            </a:ln>
          </p:spPr>
          <p:style>
            <a:lnRef idx="2">
              <a:schemeClr val="accent4"/>
            </a:lnRef>
            <a:fillRef idx="1">
              <a:schemeClr val="lt1"/>
            </a:fillRef>
            <a:effectRef idx="0">
              <a:schemeClr val="accent4"/>
            </a:effectRef>
            <a:fontRef idx="minor">
              <a:schemeClr val="dk1"/>
            </a:fontRef>
          </p:style>
          <p:txBody>
            <a:bodyPr anchor="ctr"/>
            <a:lstStyle/>
            <a:p>
              <a:pPr algn="ctr">
                <a:defRPr/>
              </a:pPr>
              <a:endParaRPr kumimoji="1" lang="ja-JP" altLang="en-US" sz="1800" kern="1200" dirty="0">
                <a:solidFill>
                  <a:prstClr val="black"/>
                </a:solidFill>
              </a:endParaRPr>
            </a:p>
          </p:txBody>
        </p:sp>
        <p:sp>
          <p:nvSpPr>
            <p:cNvPr id="8" name="正方形/長方形 7"/>
            <p:cNvSpPr/>
            <p:nvPr/>
          </p:nvSpPr>
          <p:spPr>
            <a:xfrm>
              <a:off x="1213134" y="857232"/>
              <a:ext cx="1297480" cy="1015670"/>
            </a:xfrm>
            <a:prstGeom prst="rect">
              <a:avLst/>
            </a:prstGeom>
            <a:noFill/>
          </p:spPr>
          <p:txBody>
            <a:bodyPr wrap="none">
              <a:spAutoFit/>
            </a:bodyPr>
            <a:lstStyle/>
            <a:p>
              <a:pPr algn="ctr">
                <a:defRPr/>
              </a:pPr>
              <a:r>
                <a:rPr kumimoji="1" lang="ja-JP" altLang="en-US" sz="6000" b="1" kern="1200" cap="all" dirty="0">
                  <a:ln w="9000" cmpd="sng">
                    <a:solidFill>
                      <a:prstClr val="black"/>
                    </a:solidFill>
                    <a:prstDash val="solid"/>
                  </a:ln>
                  <a:solidFill>
                    <a:prstClr val="white">
                      <a:lumMod val="50000"/>
                    </a:prstClr>
                  </a:solidFill>
                  <a:effectLst>
                    <a:reflection blurRad="12700" stA="28000" endPos="45000" dist="1000" dir="5400000" sy="-100000" algn="bl" rotWithShape="0"/>
                  </a:effectLst>
                  <a:latin typeface="ＤＦＧ平成明朝体W9Ｇ" pitchFamily="18" charset="-128"/>
                  <a:ea typeface="ＤＦＧ平成明朝体W9Ｇ" pitchFamily="18" charset="-128"/>
                  <a:cs typeface="+mn-cs"/>
                </a:rPr>
                <a:t>犬歯</a:t>
              </a:r>
            </a:p>
          </p:txBody>
        </p:sp>
      </p:grpSp>
      <p:pic>
        <p:nvPicPr>
          <p:cNvPr id="22535" name="図 9" descr="糸切り歯.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241" y="2071688"/>
            <a:ext cx="4256617"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descr="奥歯.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19500" y="2071688"/>
            <a:ext cx="4572000"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4"/>
          <p:cNvSpPr txBox="1"/>
          <p:nvPr/>
        </p:nvSpPr>
        <p:spPr>
          <a:xfrm>
            <a:off x="8286768" y="4261594"/>
            <a:ext cx="3671997" cy="1107996"/>
          </a:xfrm>
          <a:prstGeom prst="rect">
            <a:avLst/>
          </a:prstGeom>
          <a:noFill/>
        </p:spPr>
        <p:txBody>
          <a:bodyPr wrap="square" rtlCol="0">
            <a:spAutoFit/>
          </a:bodyPr>
          <a:lstStyle/>
          <a:p>
            <a:pPr fontAlgn="base">
              <a:spcBef>
                <a:spcPct val="0"/>
              </a:spcBef>
              <a:spcAft>
                <a:spcPct val="0"/>
              </a:spcAft>
            </a:pPr>
            <a:r>
              <a:rPr kumimoji="1" lang="ja-JP" altLang="en-US" sz="2200" b="1" kern="1200" dirty="0" smtClean="0">
                <a:solidFill>
                  <a:srgbClr val="C00000"/>
                </a:solidFill>
                <a:latin typeface="Arial" pitchFamily="34" charset="0"/>
                <a:ea typeface="ＭＳ Ｐゴシック" pitchFamily="50" charset="-128"/>
                <a:cs typeface="+mn-cs"/>
              </a:rPr>
              <a:t>引きちぎるための歯</a:t>
            </a:r>
            <a:endParaRPr kumimoji="1" lang="en-US" altLang="ja-JP" sz="2200" b="1" kern="1200" dirty="0" smtClean="0">
              <a:solidFill>
                <a:srgbClr val="C00000"/>
              </a:solidFill>
              <a:latin typeface="Arial" pitchFamily="34" charset="0"/>
              <a:ea typeface="ＭＳ Ｐゴシック" pitchFamily="50" charset="-128"/>
              <a:cs typeface="+mn-cs"/>
            </a:endParaRPr>
          </a:p>
          <a:p>
            <a:pPr fontAlgn="base">
              <a:spcBef>
                <a:spcPct val="0"/>
              </a:spcBef>
              <a:spcAft>
                <a:spcPct val="0"/>
              </a:spcAft>
            </a:pPr>
            <a:endParaRPr kumimoji="1" lang="en-US" altLang="ja-JP" sz="2200" b="1" kern="1200" dirty="0" smtClean="0">
              <a:solidFill>
                <a:srgbClr val="C00000"/>
              </a:solidFill>
              <a:latin typeface="Arial" pitchFamily="34" charset="0"/>
              <a:ea typeface="ＭＳ Ｐゴシック" pitchFamily="50" charset="-128"/>
              <a:cs typeface="+mn-cs"/>
            </a:endParaRPr>
          </a:p>
          <a:p>
            <a:pPr fontAlgn="base">
              <a:spcBef>
                <a:spcPct val="0"/>
              </a:spcBef>
              <a:spcAft>
                <a:spcPct val="0"/>
              </a:spcAft>
            </a:pPr>
            <a:r>
              <a:rPr kumimoji="1" lang="ja-JP" altLang="en-US" sz="2200" b="1" kern="1200" dirty="0" smtClean="0">
                <a:solidFill>
                  <a:srgbClr val="C00000"/>
                </a:solidFill>
                <a:latin typeface="Arial" pitchFamily="34" charset="0"/>
                <a:ea typeface="ＭＳ Ｐゴシック" pitchFamily="50" charset="-128"/>
                <a:cs typeface="+mn-cs"/>
              </a:rPr>
              <a:t>糸きり歯ともいいます</a:t>
            </a:r>
            <a:endParaRPr kumimoji="1" lang="ja-JP" altLang="en-US" sz="2200" b="1" kern="1200" dirty="0">
              <a:solidFill>
                <a:srgbClr val="C00000"/>
              </a:solidFill>
              <a:latin typeface="Arial" pitchFamily="34" charset="0"/>
              <a:ea typeface="ＭＳ Ｐゴシック" pitchFamily="50" charset="-128"/>
              <a:cs typeface="+mn-cs"/>
            </a:endParaRPr>
          </a:p>
        </p:txBody>
      </p:sp>
    </p:spTree>
    <p:extLst>
      <p:ext uri="{BB962C8B-B14F-4D97-AF65-F5344CB8AC3E}">
        <p14:creationId xmlns:p14="http://schemas.microsoft.com/office/powerpoint/2010/main" val="1798712412"/>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1000"/>
                                        <p:tgtEl>
                                          <p:spTgt spid="11"/>
                                        </p:tgtEl>
                                        <p:attrNameLst>
                                          <p:attrName>style.visibility</p:attrName>
                                        </p:attrNameLst>
                                      </p:cBhvr>
                                      <p:tavLst>
                                        <p:tav tm="0">
                                          <p:val>
                                            <p:strVal val="hidden"/>
                                          </p:val>
                                        </p:tav>
                                        <p:tav tm="50000">
                                          <p:val>
                                            <p:strVal val="visible"/>
                                          </p:val>
                                        </p:tav>
                                      </p:tavLst>
                                    </p:anim>
                                    <p:set>
                                      <p:cBhvr>
                                        <p:cTn id="7" dur="1" fill="hold">
                                          <p:stCondLst>
                                            <p:cond delay="999"/>
                                          </p:stCondLst>
                                        </p:cTn>
                                        <p:tgtEl>
                                          <p:spTgt spid="11"/>
                                        </p:tgtEl>
                                        <p:attrNameLst>
                                          <p:attrName>style.visibility</p:attrName>
                                        </p:attrNameLst>
                                      </p:cBhvr>
                                      <p:to>
                                        <p:strVal val="hidden"/>
                                      </p:to>
                                    </p:se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 name="正方形/長方形 12"/>
          <p:cNvSpPr/>
          <p:nvPr/>
        </p:nvSpPr>
        <p:spPr bwMode="auto">
          <a:xfrm>
            <a:off x="6858008" y="2285992"/>
            <a:ext cx="4476781" cy="4286280"/>
          </a:xfrm>
          <a:prstGeom prst="rect">
            <a:avLst/>
          </a:prstGeom>
          <a:solidFill>
            <a:schemeClr val="bg1"/>
          </a:solidFill>
          <a:ln w="9525" cap="flat" cmpd="sng" algn="ctr">
            <a:noFill/>
            <a:prstDash val="solid"/>
            <a:round/>
            <a:headEnd type="none" w="med" len="med"/>
            <a:tailEnd type="none" w="med" len="med"/>
          </a:ln>
          <a:effectLst>
            <a:softEdge rad="63500"/>
          </a:effectLst>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pic>
        <p:nvPicPr>
          <p:cNvPr id="21509" name="図 10" descr="奥歯.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53251" y="2357438"/>
            <a:ext cx="4279900" cy="413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円形吹き出し 19"/>
          <p:cNvSpPr/>
          <p:nvPr/>
        </p:nvSpPr>
        <p:spPr bwMode="auto">
          <a:xfrm>
            <a:off x="101603" y="2786063"/>
            <a:ext cx="6373284" cy="2714625"/>
          </a:xfrm>
          <a:prstGeom prst="wedgeEllipseCallout">
            <a:avLst>
              <a:gd name="adj1" fmla="val 65232"/>
              <a:gd name="adj2" fmla="val 8634"/>
            </a:avLst>
          </a:prstGeom>
          <a:ln>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prstClr val="black"/>
              </a:solidFill>
            </a:endParaRPr>
          </a:p>
        </p:txBody>
      </p:sp>
      <p:grpSp>
        <p:nvGrpSpPr>
          <p:cNvPr id="22" name="グループ化 21"/>
          <p:cNvGrpSpPr>
            <a:grpSpLocks/>
          </p:cNvGrpSpPr>
          <p:nvPr/>
        </p:nvGrpSpPr>
        <p:grpSpPr bwMode="auto">
          <a:xfrm>
            <a:off x="285752" y="643285"/>
            <a:ext cx="3486149" cy="1298575"/>
            <a:chOff x="0" y="1571612"/>
            <a:chExt cx="2828707" cy="1299103"/>
          </a:xfrm>
        </p:grpSpPr>
        <p:sp>
          <p:nvSpPr>
            <p:cNvPr id="21" name="フローチャート: 手作業 20"/>
            <p:cNvSpPr/>
            <p:nvPr/>
          </p:nvSpPr>
          <p:spPr bwMode="auto">
            <a:xfrm rot="10800000">
              <a:off x="0" y="1571612"/>
              <a:ext cx="2828707" cy="1299103"/>
            </a:xfrm>
            <a:prstGeom prst="flowChartManualOperation">
              <a:avLst/>
            </a:prstGeom>
            <a:ln>
              <a:headEnd type="none" w="med" len="med"/>
              <a:tailEnd type="none" w="med" len="med"/>
            </a:ln>
          </p:spPr>
          <p:style>
            <a:lnRef idx="2">
              <a:schemeClr val="accent3"/>
            </a:lnRef>
            <a:fillRef idx="1">
              <a:schemeClr val="lt1"/>
            </a:fillRef>
            <a:effectRef idx="0">
              <a:schemeClr val="accent3"/>
            </a:effectRef>
            <a:fontRef idx="minor">
              <a:schemeClr val="dk1"/>
            </a:fontRef>
          </p:style>
          <p:txBody>
            <a:bodyPr anchor="ctr"/>
            <a:lstStyle/>
            <a:p>
              <a:pPr algn="ctr">
                <a:defRPr/>
              </a:pPr>
              <a:endParaRPr kumimoji="1" lang="ja-JP" altLang="en-US" sz="1800" kern="1200" dirty="0">
                <a:solidFill>
                  <a:prstClr val="black"/>
                </a:solidFill>
              </a:endParaRPr>
            </a:p>
          </p:txBody>
        </p:sp>
        <p:sp>
          <p:nvSpPr>
            <p:cNvPr id="8" name="正方形/長方形 7"/>
            <p:cNvSpPr/>
            <p:nvPr/>
          </p:nvSpPr>
          <p:spPr>
            <a:xfrm>
              <a:off x="336096" y="1643050"/>
              <a:ext cx="2214578" cy="1015663"/>
            </a:xfrm>
            <a:prstGeom prst="rect">
              <a:avLst/>
            </a:prstGeom>
            <a:noFill/>
          </p:spPr>
          <p:txBody>
            <a:bodyPr>
              <a:spAutoFit/>
            </a:bodyPr>
            <a:lstStyle/>
            <a:p>
              <a:pPr algn="ctr">
                <a:defRPr/>
              </a:pPr>
              <a:r>
                <a:rPr kumimoji="1" lang="ja-JP" altLang="en-US" sz="6000" b="1" kern="1200" cap="all" dirty="0">
                  <a:ln w="9000" cmpd="sng">
                    <a:solidFill>
                      <a:prstClr val="black"/>
                    </a:solidFill>
                    <a:prstDash val="solid"/>
                  </a:ln>
                  <a:solidFill>
                    <a:prstClr val="white">
                      <a:lumMod val="50000"/>
                    </a:prstClr>
                  </a:solidFill>
                  <a:effectLst>
                    <a:reflection blurRad="12700" stA="28000" endPos="45000" dist="1000" dir="5400000" sy="-100000" algn="bl" rotWithShape="0"/>
                  </a:effectLst>
                  <a:latin typeface="ＤＦＧ平成明朝体W9Ｇ" pitchFamily="18" charset="-128"/>
                  <a:ea typeface="ＤＦＧ平成明朝体W9Ｇ" pitchFamily="18" charset="-128"/>
                  <a:cs typeface="+mn-cs"/>
                </a:rPr>
                <a:t>臼歯</a:t>
              </a:r>
              <a:endParaRPr kumimoji="1" lang="ja-JP" altLang="en-US" sz="6600" b="1" kern="1200" cap="all" dirty="0">
                <a:ln w="9000" cmpd="sng">
                  <a:solidFill>
                    <a:prstClr val="black"/>
                  </a:solidFill>
                  <a:prstDash val="solid"/>
                </a:ln>
                <a:solidFill>
                  <a:prstClr val="white">
                    <a:lumMod val="50000"/>
                  </a:prstClr>
                </a:solidFill>
                <a:effectLst>
                  <a:reflection blurRad="12700" stA="28000" endPos="45000" dist="1000" dir="5400000" sy="-100000" algn="bl" rotWithShape="0"/>
                </a:effectLst>
                <a:latin typeface="ＤＦＧ平成明朝体W9Ｇ" pitchFamily="18" charset="-128"/>
                <a:ea typeface="ＤＦＧ平成明朝体W9Ｇ" pitchFamily="18" charset="-128"/>
                <a:cs typeface="+mn-cs"/>
              </a:endParaRPr>
            </a:p>
          </p:txBody>
        </p:sp>
      </p:grpSp>
      <p:pic>
        <p:nvPicPr>
          <p:cNvPr id="21512" name="図 16" descr="奥歯02.jpg"/>
          <p:cNvPicPr>
            <a:picLocks noChangeAspect="1"/>
          </p:cNvPicPr>
          <p:nvPr/>
        </p:nvPicPr>
        <p:blipFill>
          <a:blip r:embed="rId5">
            <a:extLst>
              <a:ext uri="{28A0092B-C50C-407E-A947-70E740481C1C}">
                <a14:useLocalDpi xmlns:a14="http://schemas.microsoft.com/office/drawing/2010/main" val="0"/>
              </a:ext>
            </a:extLst>
          </a:blip>
          <a:srcRect l="5653" t="36397" r="6720" b="7352"/>
          <a:stretch>
            <a:fillRect/>
          </a:stretch>
        </p:blipFill>
        <p:spPr bwMode="auto">
          <a:xfrm>
            <a:off x="1244620" y="3286129"/>
            <a:ext cx="4019551"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descr="奥歯.jpg"/>
          <p:cNvPicPr>
            <a:picLocks noChangeAspect="1"/>
          </p:cNvPicPr>
          <p:nvPr/>
        </p:nvPicPr>
        <p:blipFill>
          <a:blip r:embed="rId4">
            <a:extLst>
              <a:ext uri="{28A0092B-C50C-407E-A947-70E740481C1C}">
                <a14:useLocalDpi xmlns:a14="http://schemas.microsoft.com/office/drawing/2010/main" val="0"/>
              </a:ext>
            </a:extLst>
          </a:blip>
          <a:srcRect t="37352" r="-2626" b="22627"/>
          <a:stretch>
            <a:fillRect/>
          </a:stretch>
        </p:blipFill>
        <p:spPr bwMode="auto">
          <a:xfrm>
            <a:off x="958853" y="3286129"/>
            <a:ext cx="4392083"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bwMode="auto">
          <a:xfrm>
            <a:off x="4798049" y="642954"/>
            <a:ext cx="5929828" cy="1415772"/>
          </a:xfrm>
          <a:prstGeom prst="rect">
            <a:avLst/>
          </a:prstGeom>
          <a:noFill/>
        </p:spPr>
        <p:txBody>
          <a:bodyPr wrap="none">
            <a:sp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algn="ctr">
              <a:defRPr/>
            </a:pPr>
            <a:r>
              <a:rPr kumimoji="1" lang="ja-JP" altLang="en-US" sz="48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奥歯</a:t>
            </a:r>
            <a:r>
              <a:rPr kumimoji="1" lang="ja-JP" altLang="en-US" sz="28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は</a:t>
            </a:r>
            <a:r>
              <a:rPr kumimoji="1" lang="ja-JP" altLang="en-US" sz="40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「噛みん</a:t>
            </a:r>
            <a:r>
              <a:rPr kumimoji="1" lang="ja-JP" altLang="en-US" sz="4000" kern="1200" cap="all" dirty="0" err="1">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ぐ</a:t>
            </a:r>
            <a:r>
              <a:rPr kumimoji="1" lang="en-US" altLang="ja-JP" sz="40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30</a:t>
            </a:r>
            <a:r>
              <a:rPr kumimoji="1" lang="ja-JP" altLang="en-US" sz="40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endParaRPr kumimoji="1" lang="en-US" altLang="ja-JP" sz="40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a:p>
            <a:pPr algn="ctr">
              <a:defRPr/>
            </a:pPr>
            <a:endParaRPr kumimoji="1" lang="en-US" altLang="ja-JP" sz="10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a:p>
            <a:pPr algn="ctr">
              <a:defRPr/>
            </a:pPr>
            <a:r>
              <a:rPr kumimoji="1" lang="ja-JP" altLang="en-US" sz="28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砕く・すり潰す餅つき“杵と臼”役</a:t>
            </a:r>
          </a:p>
        </p:txBody>
      </p:sp>
      <p:pic>
        <p:nvPicPr>
          <p:cNvPr id="35843" name="Picture 3" descr="C:\Users\TOSHIAKI YOSHINO\Documents\県歯・学校歯科委員会\2014-12-05 出前出張授業\01353106杵と臼.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184" y="5007964"/>
            <a:ext cx="2139592" cy="1755135"/>
          </a:xfrm>
          <a:prstGeom prst="rect">
            <a:avLst/>
          </a:prstGeom>
          <a:noFill/>
          <a:extLst>
            <a:ext uri="{909E8E84-426E-40DD-AFC4-6F175D3DCCD1}">
              <a14:hiddenFill xmlns:a14="http://schemas.microsoft.com/office/drawing/2010/main">
                <a:solidFill>
                  <a:srgbClr val="FFFFFF"/>
                </a:solidFill>
              </a14:hiddenFill>
            </a:ext>
          </a:extLst>
        </p:spPr>
      </p:pic>
      <p:sp>
        <p:nvSpPr>
          <p:cNvPr id="17" name="正方形/長方形 16"/>
          <p:cNvSpPr/>
          <p:nvPr/>
        </p:nvSpPr>
        <p:spPr bwMode="auto">
          <a:xfrm>
            <a:off x="2439578" y="6228090"/>
            <a:ext cx="1980029" cy="523220"/>
          </a:xfrm>
          <a:prstGeom prst="rect">
            <a:avLst/>
          </a:prstGeom>
          <a:noFill/>
        </p:spPr>
        <p:txBody>
          <a:bodyPr wrap="none">
            <a:sp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algn="ctr">
              <a:defRPr/>
            </a:pPr>
            <a:r>
              <a:rPr kumimoji="1" lang="ja-JP" altLang="en-US" sz="2800" kern="1200" cap="all" dirty="0" smtClean="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r>
              <a:rPr kumimoji="1" lang="ja-JP" altLang="en-US" sz="28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杵と臼</a:t>
            </a:r>
            <a:r>
              <a:rPr kumimoji="1" lang="ja-JP" altLang="en-US" sz="2800" kern="1200" cap="all" dirty="0" smtClean="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endParaRPr kumimoji="1" lang="ja-JP" altLang="en-US" sz="2800" kern="1200" cap="all" dirty="0">
              <a:ln>
                <a:solidFill>
                  <a:srgbClr val="F79646">
                    <a:lumMod val="50000"/>
                  </a:srgbClr>
                </a:solidFill>
              </a:ln>
              <a:solidFill>
                <a:srgbClr val="F7964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18" name="テキスト ボックス 14"/>
          <p:cNvSpPr txBox="1">
            <a:spLocks noChangeArrowheads="1"/>
          </p:cNvSpPr>
          <p:nvPr/>
        </p:nvSpPr>
        <p:spPr bwMode="auto">
          <a:xfrm>
            <a:off x="2484153" y="6003540"/>
            <a:ext cx="189018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600" b="1" kern="1200" dirty="0" smtClean="0">
                <a:solidFill>
                  <a:prstClr val="black"/>
                </a:solidFill>
                <a:cs typeface="+mn-cs"/>
              </a:rPr>
              <a:t>きね</a:t>
            </a:r>
            <a:r>
              <a:rPr lang="ja-JP" altLang="en-US" sz="1600" b="1" kern="1200" dirty="0">
                <a:solidFill>
                  <a:prstClr val="black"/>
                </a:solidFill>
                <a:cs typeface="+mn-cs"/>
              </a:rPr>
              <a:t>　　　</a:t>
            </a:r>
            <a:r>
              <a:rPr lang="ja-JP" altLang="en-US" sz="1600" b="1" kern="1200" dirty="0" smtClean="0">
                <a:solidFill>
                  <a:prstClr val="black"/>
                </a:solidFill>
                <a:cs typeface="+mn-cs"/>
              </a:rPr>
              <a:t>うす</a:t>
            </a:r>
            <a:endParaRPr lang="en-US" altLang="ja-JP" sz="1600" b="1" kern="1200" dirty="0">
              <a:solidFill>
                <a:prstClr val="black"/>
              </a:solidFill>
              <a:cs typeface="+mn-cs"/>
            </a:endParaRPr>
          </a:p>
        </p:txBody>
      </p:sp>
    </p:spTree>
    <p:extLst>
      <p:ext uri="{BB962C8B-B14F-4D97-AF65-F5344CB8AC3E}">
        <p14:creationId xmlns:p14="http://schemas.microsoft.com/office/powerpoint/2010/main" val="4039716388"/>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1000"/>
                                        <p:tgtEl>
                                          <p:spTgt spid="19"/>
                                        </p:tgtEl>
                                        <p:attrNameLst>
                                          <p:attrName>style.visibility</p:attrName>
                                        </p:attrNameLst>
                                      </p:cBhvr>
                                      <p:tavLst>
                                        <p:tav tm="0">
                                          <p:val>
                                            <p:strVal val="hidden"/>
                                          </p:val>
                                        </p:tav>
                                        <p:tav tm="50000">
                                          <p:val>
                                            <p:strVal val="visible"/>
                                          </p:val>
                                        </p:tav>
                                      </p:tavLst>
                                    </p:anim>
                                    <p:set>
                                      <p:cBhvr>
                                        <p:cTn id="7" dur="1" fill="hold">
                                          <p:stCondLst>
                                            <p:cond delay="999"/>
                                          </p:stCondLst>
                                        </p:cTn>
                                        <p:tgtEl>
                                          <p:spTgt spid="19"/>
                                        </p:tgtEl>
                                        <p:attrNameLst>
                                          <p:attrName>style.visibility</p:attrName>
                                        </p:attrNameLst>
                                      </p:cBhvr>
                                      <p:to>
                                        <p:strVal val="hidden"/>
                                      </p:to>
                                    </p:set>
                                  </p:childTnLst>
                                </p:cTn>
                              </p:par>
                              <p:par>
                                <p:cTn id="8" presetID="16" presetClass="entr" presetSubtype="2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Horizontal)">
                                      <p:cBhvr>
                                        <p:cTn id="10"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正方形/長方形 4"/>
          <p:cNvSpPr/>
          <p:nvPr/>
        </p:nvSpPr>
        <p:spPr bwMode="auto">
          <a:xfrm>
            <a:off x="1469310" y="857735"/>
            <a:ext cx="9844362" cy="1015663"/>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6000" b="1" kern="1200" cap="all" dirty="0">
                <a:ln>
                  <a:solidFill>
                    <a:srgbClr val="F79646">
                      <a:lumMod val="50000"/>
                    </a:srgbClr>
                  </a:solidFill>
                </a:ln>
                <a:solidFill>
                  <a:srgbClr val="F79646">
                    <a:lumMod val="75000"/>
                  </a:srgbClr>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HG創英角ﾎﾟｯﾌﾟ体" pitchFamily="49" charset="-128"/>
                <a:ea typeface="HG創英角ﾎﾟｯﾌﾟ体" pitchFamily="49" charset="-128"/>
                <a:cs typeface="+mn-cs"/>
              </a:rPr>
              <a:t>“卑弥呼の歯がいいぜ！” </a:t>
            </a:r>
            <a:endParaRPr kumimoji="1" lang="ja-JP" altLang="en-US" sz="5400" b="1" kern="1200" cap="all" dirty="0">
              <a:ln>
                <a:solidFill>
                  <a:srgbClr val="F79646">
                    <a:lumMod val="50000"/>
                  </a:srgbClr>
                </a:solidFill>
              </a:ln>
              <a:solidFill>
                <a:srgbClr val="F79646">
                  <a:lumMod val="75000"/>
                </a:srgbClr>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8" name="正方形/長方形 7"/>
          <p:cNvSpPr/>
          <p:nvPr/>
        </p:nvSpPr>
        <p:spPr bwMode="auto">
          <a:xfrm>
            <a:off x="3519029" y="2500581"/>
            <a:ext cx="5743880" cy="646331"/>
          </a:xfrm>
          <a:prstGeom prst="rect">
            <a:avLst/>
          </a:prstGeom>
          <a:noFill/>
        </p:spPr>
        <p:txBody>
          <a:bodyPr wrap="none">
            <a:spAutoFit/>
            <a:scene3d>
              <a:camera prst="orthographicFront"/>
              <a:lightRig rig="brightRoom" dir="t"/>
            </a:scene3d>
            <a:sp3d contourW="6350" prstMaterial="plastic">
              <a:contourClr>
                <a:schemeClr val="accent1">
                  <a:tint val="100000"/>
                  <a:shade val="100000"/>
                  <a:hueMod val="100000"/>
                  <a:satMod val="100000"/>
                </a:schemeClr>
              </a:contourClr>
            </a:sp3d>
          </a:bodyPr>
          <a:lstStyle/>
          <a:p>
            <a:pPr algn="ctr">
              <a:defRPr/>
            </a:pPr>
            <a:r>
              <a:rPr kumimoji="1" lang="ja-JP" altLang="en-US" sz="3600" b="1" kern="1200" cap="all" dirty="0">
                <a:ln/>
                <a:solidFill>
                  <a:srgbClr val="F79646">
                    <a:lumMod val="75000"/>
                  </a:srgbClr>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HG創英角ﾎﾟｯﾌﾟ体" pitchFamily="49" charset="-128"/>
                <a:ea typeface="HG創英角ﾎﾟｯﾌﾟ体" pitchFamily="49" charset="-128"/>
                <a:cs typeface="+mn-cs"/>
              </a:rPr>
              <a:t>見直したい「噛む」大切さ</a:t>
            </a:r>
            <a:endParaRPr kumimoji="1" lang="ja-JP" altLang="en-US" sz="4400" b="1" kern="1200" cap="all" dirty="0">
              <a:ln/>
              <a:solidFill>
                <a:srgbClr val="F79646">
                  <a:lumMod val="75000"/>
                </a:srgbClr>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6" name="正方形/長方形 5"/>
          <p:cNvSpPr/>
          <p:nvPr/>
        </p:nvSpPr>
        <p:spPr bwMode="auto">
          <a:xfrm>
            <a:off x="3884841" y="3643439"/>
            <a:ext cx="4953599" cy="830997"/>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kumimoji="1" lang="ja-JP" altLang="en-US" sz="4800" b="1" kern="1200" cap="all" dirty="0">
                <a:ln w="0"/>
                <a:solidFill>
                  <a:prstClr val="black">
                    <a:lumMod val="85000"/>
                    <a:lumOff val="15000"/>
                  </a:prstClr>
                </a:solidFill>
                <a:effectLst>
                  <a:reflection blurRad="12700" stA="50000" endPos="50000" dist="5000" dir="5400000" sy="-100000" rotWithShape="0"/>
                </a:effectLst>
                <a:latin typeface="HGP平成丸ｺﾞｼｯｸ体W4" pitchFamily="50" charset="-128"/>
                <a:ea typeface="HGP平成丸ｺﾞｼｯｸ体W4" pitchFamily="50" charset="-128"/>
                <a:cs typeface="+mn-cs"/>
              </a:rPr>
              <a:t>１口</a:t>
            </a:r>
            <a:r>
              <a:rPr kumimoji="1" lang="en-US" altLang="ja-JP" sz="4800" b="1" kern="1200" cap="all" dirty="0">
                <a:ln w="0"/>
                <a:solidFill>
                  <a:prstClr val="black">
                    <a:lumMod val="85000"/>
                    <a:lumOff val="15000"/>
                  </a:prstClr>
                </a:solidFill>
                <a:effectLst>
                  <a:reflection blurRad="12700" stA="50000" endPos="50000" dist="5000" dir="5400000" sy="-100000" rotWithShape="0"/>
                </a:effectLst>
                <a:latin typeface="HGP平成丸ｺﾞｼｯｸ体W4" pitchFamily="50" charset="-128"/>
                <a:ea typeface="HGP平成丸ｺﾞｼｯｸ体W4" pitchFamily="50" charset="-128"/>
                <a:cs typeface="+mn-cs"/>
              </a:rPr>
              <a:t>30</a:t>
            </a:r>
            <a:r>
              <a:rPr kumimoji="1" lang="ja-JP" altLang="en-US" sz="4800" b="1" kern="1200" cap="all" dirty="0" smtClean="0">
                <a:ln w="0"/>
                <a:solidFill>
                  <a:prstClr val="black">
                    <a:lumMod val="85000"/>
                    <a:lumOff val="15000"/>
                  </a:prstClr>
                </a:solidFill>
                <a:effectLst>
                  <a:reflection blurRad="12700" stA="50000" endPos="50000" dist="5000" dir="5400000" sy="-100000" rotWithShape="0"/>
                </a:effectLst>
                <a:latin typeface="HGP平成丸ｺﾞｼｯｸ体W4" pitchFamily="50" charset="-128"/>
                <a:ea typeface="HGP平成丸ｺﾞｼｯｸ体W4" pitchFamily="50" charset="-128"/>
                <a:cs typeface="+mn-cs"/>
              </a:rPr>
              <a:t>回を目標に</a:t>
            </a:r>
            <a:r>
              <a:rPr kumimoji="1" lang="en-US" altLang="ja-JP" sz="4800" b="1" kern="1200" cap="all" dirty="0" smtClean="0">
                <a:ln w="0"/>
                <a:solidFill>
                  <a:prstClr val="black">
                    <a:lumMod val="85000"/>
                    <a:lumOff val="15000"/>
                  </a:prstClr>
                </a:solidFill>
                <a:effectLst>
                  <a:reflection blurRad="12700" stA="50000" endPos="50000" dist="5000" dir="5400000" sy="-100000" rotWithShape="0"/>
                </a:effectLst>
                <a:latin typeface="HGP平成丸ｺﾞｼｯｸ体W4" pitchFamily="50" charset="-128"/>
                <a:ea typeface="HGP平成丸ｺﾞｼｯｸ体W4" pitchFamily="50" charset="-128"/>
                <a:cs typeface="+mn-cs"/>
              </a:rPr>
              <a:t>!</a:t>
            </a:r>
            <a:endParaRPr kumimoji="1" lang="ja-JP" altLang="en-US" sz="4800" b="1" kern="1200" cap="all" dirty="0">
              <a:ln w="0"/>
              <a:solidFill>
                <a:prstClr val="black">
                  <a:lumMod val="85000"/>
                  <a:lumOff val="15000"/>
                </a:prstClr>
              </a:solidFill>
              <a:effectLst>
                <a:reflection blurRad="12700" stA="50000" endPos="50000" dist="5000" dir="5400000" sy="-100000" rotWithShape="0"/>
              </a:effectLst>
              <a:latin typeface="HGP平成丸ｺﾞｼｯｸ体W4" pitchFamily="50" charset="-128"/>
              <a:ea typeface="HGP平成丸ｺﾞｼｯｸ体W4" pitchFamily="50" charset="-128"/>
              <a:cs typeface="+mn-cs"/>
            </a:endParaRPr>
          </a:p>
        </p:txBody>
      </p:sp>
      <p:sp>
        <p:nvSpPr>
          <p:cNvPr id="7" name="正方形/長方形 6"/>
          <p:cNvSpPr/>
          <p:nvPr/>
        </p:nvSpPr>
        <p:spPr bwMode="auto">
          <a:xfrm>
            <a:off x="1714503" y="4643749"/>
            <a:ext cx="9351433" cy="201612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defRPr/>
            </a:pPr>
            <a:endParaRPr kumimoji="1" lang="en-US" altLang="ja-JP" sz="7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endParaRPr>
          </a:p>
          <a:p>
            <a:pPr>
              <a:defRPr/>
            </a:pPr>
            <a:r>
              <a:rPr kumimoji="1" lang="ja-JP" altLang="en-US"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邪馬台国の女王卑弥呼の時代は「</a:t>
            </a:r>
            <a:r>
              <a:rPr kumimoji="1" lang="ja-JP" altLang="en-US" sz="2400" b="1" kern="1200" dirty="0">
                <a:ln w="12700">
                  <a:noFill/>
                  <a:prstDash val="solid"/>
                </a:ln>
                <a:solidFill>
                  <a:srgbClr val="1F497D">
                    <a:lumMod val="60000"/>
                    <a:lumOff val="40000"/>
                  </a:srgb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噛む</a:t>
            </a:r>
            <a:r>
              <a:rPr kumimoji="1" lang="ja-JP" altLang="en-US"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」こと約</a:t>
            </a:r>
            <a:r>
              <a:rPr kumimoji="1" lang="en-US" altLang="ja-JP" sz="2400" b="1" kern="1200" dirty="0">
                <a:ln w="12700">
                  <a:noFill/>
                  <a:prstDash val="solid"/>
                </a:ln>
                <a:solidFill>
                  <a:srgbClr val="C00000"/>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4000</a:t>
            </a:r>
            <a:r>
              <a:rPr kumimoji="1" lang="ja-JP" altLang="en-US"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回</a:t>
            </a:r>
            <a:r>
              <a:rPr kumimoji="1" lang="en-US" altLang="ja-JP"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
            </a:r>
            <a:br>
              <a:rPr kumimoji="1" lang="en-US" altLang="ja-JP"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br>
            <a:endParaRPr kumimoji="1" lang="en-US" altLang="ja-JP" sz="7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endParaRPr>
          </a:p>
          <a:p>
            <a:pPr>
              <a:defRPr/>
            </a:pPr>
            <a:r>
              <a:rPr kumimoji="1" lang="ja-JP" altLang="en-US"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火を使う調理法ができて「</a:t>
            </a:r>
            <a:r>
              <a:rPr kumimoji="1" lang="ja-JP" altLang="en-US" sz="2400" b="1" kern="1200" dirty="0">
                <a:ln w="12700">
                  <a:noFill/>
                  <a:prstDash val="solid"/>
                </a:ln>
                <a:solidFill>
                  <a:srgbClr val="1F497D">
                    <a:lumMod val="60000"/>
                    <a:lumOff val="40000"/>
                  </a:srgb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噛む</a:t>
            </a:r>
            <a:r>
              <a:rPr kumimoji="1" lang="ja-JP" altLang="en-US"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」ことが</a:t>
            </a:r>
            <a:r>
              <a:rPr kumimoji="1" lang="ja-JP" altLang="en-US" sz="2400" b="1" kern="1200" dirty="0">
                <a:ln w="12700">
                  <a:solidFill>
                    <a:prstClr val="black">
                      <a:lumMod val="95000"/>
                      <a:lumOff val="5000"/>
                    </a:prstClr>
                  </a:solidFill>
                  <a:prstDash val="solid"/>
                </a:ln>
                <a:solidFill>
                  <a:srgbClr val="F79646">
                    <a:lumMod val="75000"/>
                  </a:srgb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激減↓</a:t>
            </a:r>
            <a:r>
              <a:rPr kumimoji="1" lang="en-US" altLang="ja-JP"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
            </a:r>
            <a:br>
              <a:rPr kumimoji="1" lang="en-US" altLang="ja-JP"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br>
            <a:endParaRPr kumimoji="1" lang="en-US" altLang="ja-JP" sz="7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endParaRPr>
          </a:p>
          <a:p>
            <a:pPr>
              <a:defRPr/>
            </a:pPr>
            <a:r>
              <a:rPr kumimoji="1" lang="ja-JP" altLang="en-US"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平安時代から戦前まで約</a:t>
            </a:r>
            <a:r>
              <a:rPr kumimoji="1" lang="en-US" altLang="ja-JP" sz="2400" b="1" kern="1200" dirty="0">
                <a:ln w="12700">
                  <a:noFill/>
                  <a:prstDash val="solid"/>
                </a:ln>
                <a:solidFill>
                  <a:srgbClr val="C00000"/>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1400</a:t>
            </a:r>
            <a:r>
              <a:rPr kumimoji="1" lang="ja-JP" altLang="en-US"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回</a:t>
            </a:r>
            <a:r>
              <a:rPr kumimoji="1" lang="en-US" altLang="ja-JP"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
            </a:r>
            <a:br>
              <a:rPr kumimoji="1" lang="en-US" altLang="ja-JP"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br>
            <a:endParaRPr kumimoji="1" lang="en-US" altLang="ja-JP" sz="7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endParaRPr>
          </a:p>
          <a:p>
            <a:pPr>
              <a:defRPr/>
            </a:pPr>
            <a:r>
              <a:rPr kumimoji="1" lang="ja-JP" altLang="en-US"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そして現代「おかあさんやすめ」「ハハトキク」メニューで</a:t>
            </a:r>
            <a:r>
              <a:rPr kumimoji="1" lang="en-US" altLang="ja-JP" sz="2400" b="1" kern="1200" dirty="0">
                <a:ln w="12700">
                  <a:noFill/>
                  <a:prstDash val="solid"/>
                </a:ln>
                <a:solidFill>
                  <a:srgbClr val="C00000"/>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600</a:t>
            </a:r>
            <a:r>
              <a:rPr kumimoji="1" lang="ja-JP" altLang="en-US" sz="2000" b="1" kern="1200" dirty="0">
                <a:ln w="12700">
                  <a:noFill/>
                  <a:prstDash val="solid"/>
                </a:ln>
                <a:solidFill>
                  <a:prstClr val="black">
                    <a:lumMod val="95000"/>
                    <a:lumOff val="5000"/>
                  </a:prstClr>
                </a:solidFill>
                <a:effectLst>
                  <a:outerShdw blurRad="41275" dist="20320" dir="1800000" algn="tl" rotWithShape="0">
                    <a:srgbClr val="000000">
                      <a:alpha val="40000"/>
                    </a:srgbClr>
                  </a:outerShdw>
                </a:effectLst>
                <a:latin typeface="HGP平成丸ｺﾞｼｯｸ体W4" pitchFamily="50" charset="-128"/>
                <a:ea typeface="HGP平成丸ｺﾞｼｯｸ体W4" pitchFamily="50" charset="-128"/>
              </a:rPr>
              <a:t>回</a:t>
            </a:r>
          </a:p>
        </p:txBody>
      </p:sp>
      <p:sp>
        <p:nvSpPr>
          <p:cNvPr id="18" name="テキスト ボックス 63"/>
          <p:cNvSpPr txBox="1">
            <a:spLocks noChangeArrowheads="1"/>
          </p:cNvSpPr>
          <p:nvPr/>
        </p:nvSpPr>
        <p:spPr bwMode="auto">
          <a:xfrm>
            <a:off x="714377" y="188640"/>
            <a:ext cx="31733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2000" kern="1200" dirty="0">
                <a:solidFill>
                  <a:srgbClr val="0070C0"/>
                </a:solidFill>
                <a:latin typeface="HGS創英角ﾎﾟｯﾌﾟ体" pitchFamily="50" charset="-128"/>
                <a:ea typeface="HGS創英角ﾎﾟｯﾌﾟ体" pitchFamily="50" charset="-128"/>
                <a:cs typeface="+mn-cs"/>
              </a:rPr>
              <a:t>よく</a:t>
            </a:r>
            <a:r>
              <a:rPr lang="ja-JP" altLang="en-US" sz="2000" kern="1200" dirty="0" smtClean="0">
                <a:solidFill>
                  <a:srgbClr val="0070C0"/>
                </a:solidFill>
                <a:latin typeface="HGS創英角ﾎﾟｯﾌﾟ体" pitchFamily="50" charset="-128"/>
                <a:ea typeface="HGS創英角ﾎﾟｯﾌﾟ体" pitchFamily="50" charset="-128"/>
                <a:cs typeface="+mn-cs"/>
              </a:rPr>
              <a:t>噛むとよい点</a:t>
            </a:r>
            <a:endParaRPr lang="ja-JP" altLang="en-US" sz="2000" b="1" kern="1200" dirty="0">
              <a:solidFill>
                <a:srgbClr val="0070C0"/>
              </a:solidFill>
              <a:latin typeface="AR P丸ゴシック体M" pitchFamily="50" charset="-128"/>
              <a:ea typeface="AR P丸ゴシック体M" pitchFamily="50" charset="-128"/>
              <a:cs typeface="+mn-cs"/>
            </a:endParaRPr>
          </a:p>
        </p:txBody>
      </p:sp>
    </p:spTree>
    <p:extLst>
      <p:ext uri="{BB962C8B-B14F-4D97-AF65-F5344CB8AC3E}">
        <p14:creationId xmlns:p14="http://schemas.microsoft.com/office/powerpoint/2010/main" val="1642828096"/>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1" name="図 130" descr="ぴーなつせんべい.jpg"/>
          <p:cNvPicPr>
            <a:picLocks noChangeAspect="1"/>
          </p:cNvPicPr>
          <p:nvPr/>
        </p:nvPicPr>
        <p:blipFill>
          <a:blip r:embed="rId3" cstate="print">
            <a:clrChange>
              <a:clrFrom>
                <a:srgbClr val="FFFFFF"/>
              </a:clrFrom>
              <a:clrTo>
                <a:srgbClr val="FFFFFF">
                  <a:alpha val="0"/>
                </a:srgbClr>
              </a:clrTo>
            </a:clrChange>
            <a:duotone>
              <a:schemeClr val="accent6">
                <a:shade val="45000"/>
                <a:satMod val="135000"/>
              </a:schemeClr>
              <a:prstClr val="white"/>
            </a:duotone>
          </a:blip>
          <a:stretch>
            <a:fillRect/>
          </a:stretch>
        </p:blipFill>
        <p:spPr>
          <a:xfrm>
            <a:off x="6381753" y="571481"/>
            <a:ext cx="3238523" cy="2536365"/>
          </a:xfrm>
          <a:prstGeom prst="rect">
            <a:avLst/>
          </a:prstGeom>
          <a:solidFill>
            <a:schemeClr val="bg1"/>
          </a:solidFill>
          <a:ln>
            <a:noFill/>
          </a:ln>
        </p:spPr>
      </p:pic>
      <p:grpSp>
        <p:nvGrpSpPr>
          <p:cNvPr id="130" name="グループ化 129"/>
          <p:cNvGrpSpPr/>
          <p:nvPr/>
        </p:nvGrpSpPr>
        <p:grpSpPr>
          <a:xfrm>
            <a:off x="5429288" y="3088746"/>
            <a:ext cx="1263205" cy="1143346"/>
            <a:chOff x="4109413" y="2461331"/>
            <a:chExt cx="947404" cy="1143346"/>
          </a:xfrm>
          <a:solidFill>
            <a:schemeClr val="accent3">
              <a:lumMod val="75000"/>
            </a:schemeClr>
          </a:solidFill>
        </p:grpSpPr>
        <p:sp>
          <p:nvSpPr>
            <p:cNvPr id="126" name="二等辺三角形 125"/>
            <p:cNvSpPr/>
            <p:nvPr/>
          </p:nvSpPr>
          <p:spPr bwMode="auto">
            <a:xfrm rot="1659830">
              <a:off x="4538041" y="246133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7" name="二等辺三角形 126"/>
            <p:cNvSpPr/>
            <p:nvPr/>
          </p:nvSpPr>
          <p:spPr bwMode="auto">
            <a:xfrm rot="1659830">
              <a:off x="4395165" y="2747083"/>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8" name="二等辺三角形 127"/>
            <p:cNvSpPr/>
            <p:nvPr/>
          </p:nvSpPr>
          <p:spPr bwMode="auto">
            <a:xfrm rot="1659830">
              <a:off x="4252289" y="302974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9" name="二等辺三角形 128"/>
            <p:cNvSpPr/>
            <p:nvPr/>
          </p:nvSpPr>
          <p:spPr bwMode="auto">
            <a:xfrm rot="1659830">
              <a:off x="4109413" y="331550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125" name="正方形/長方形 124"/>
          <p:cNvSpPr>
            <a:spLocks noChangeArrowheads="1"/>
          </p:cNvSpPr>
          <p:nvPr/>
        </p:nvSpPr>
        <p:spPr bwMode="auto">
          <a:xfrm rot="1901757">
            <a:off x="5545861" y="2898779"/>
            <a:ext cx="971551" cy="144621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124" name="グループ化 123"/>
          <p:cNvGrpSpPr/>
          <p:nvPr/>
        </p:nvGrpSpPr>
        <p:grpSpPr>
          <a:xfrm>
            <a:off x="7139235" y="4588944"/>
            <a:ext cx="1814328" cy="531316"/>
            <a:chOff x="5653094" y="4296512"/>
            <a:chExt cx="1360746" cy="531316"/>
          </a:xfrm>
          <a:solidFill>
            <a:schemeClr val="accent3">
              <a:lumMod val="75000"/>
            </a:schemeClr>
          </a:solidFill>
        </p:grpSpPr>
        <p:sp>
          <p:nvSpPr>
            <p:cNvPr id="120" name="二等辺三角形 119"/>
            <p:cNvSpPr/>
            <p:nvPr/>
          </p:nvSpPr>
          <p:spPr bwMode="auto">
            <a:xfrm rot="16200000">
              <a:off x="553829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1" name="二等辺三角形 120"/>
            <p:cNvSpPr/>
            <p:nvPr/>
          </p:nvSpPr>
          <p:spPr bwMode="auto">
            <a:xfrm rot="16200000">
              <a:off x="5895484" y="441131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2" name="二等辺三角形 121"/>
            <p:cNvSpPr/>
            <p:nvPr/>
          </p:nvSpPr>
          <p:spPr bwMode="auto">
            <a:xfrm rot="16200000">
              <a:off x="625267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3" name="二等辺三角形 122"/>
            <p:cNvSpPr/>
            <p:nvPr/>
          </p:nvSpPr>
          <p:spPr bwMode="auto">
            <a:xfrm rot="16200000">
              <a:off x="6609864" y="442385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119" name="正方形/長方形 118"/>
          <p:cNvSpPr>
            <a:spLocks noChangeArrowheads="1"/>
          </p:cNvSpPr>
          <p:nvPr/>
        </p:nvSpPr>
        <p:spPr bwMode="auto">
          <a:xfrm rot="5400000">
            <a:off x="7866945" y="3676148"/>
            <a:ext cx="554037" cy="2381249"/>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118" name="グループ化 117"/>
          <p:cNvGrpSpPr/>
          <p:nvPr/>
        </p:nvGrpSpPr>
        <p:grpSpPr>
          <a:xfrm>
            <a:off x="9239316" y="3088746"/>
            <a:ext cx="1263205" cy="1140062"/>
            <a:chOff x="6762051" y="3060359"/>
            <a:chExt cx="947404" cy="1140062"/>
          </a:xfrm>
          <a:solidFill>
            <a:schemeClr val="accent3">
              <a:lumMod val="75000"/>
            </a:schemeClr>
          </a:solidFill>
        </p:grpSpPr>
        <p:sp>
          <p:nvSpPr>
            <p:cNvPr id="114" name="二等辺三角形 113"/>
            <p:cNvSpPr/>
            <p:nvPr/>
          </p:nvSpPr>
          <p:spPr bwMode="auto">
            <a:xfrm rot="9174609">
              <a:off x="6762051" y="306035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5" name="二等辺三角形 114"/>
            <p:cNvSpPr/>
            <p:nvPr/>
          </p:nvSpPr>
          <p:spPr bwMode="auto">
            <a:xfrm rot="9174609">
              <a:off x="6904927" y="333974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6" name="二等辺三角形 115"/>
            <p:cNvSpPr/>
            <p:nvPr/>
          </p:nvSpPr>
          <p:spPr bwMode="auto">
            <a:xfrm rot="9174609">
              <a:off x="7047803" y="362549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7" name="二等辺三角形 116"/>
            <p:cNvSpPr/>
            <p:nvPr/>
          </p:nvSpPr>
          <p:spPr bwMode="auto">
            <a:xfrm rot="9174609">
              <a:off x="7190679" y="3911245"/>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112" name="正方形/長方形 111"/>
          <p:cNvSpPr>
            <a:spLocks noChangeArrowheads="1"/>
          </p:cNvSpPr>
          <p:nvPr/>
        </p:nvSpPr>
        <p:spPr bwMode="auto">
          <a:xfrm rot="-1664795">
            <a:off x="9434178" y="2901955"/>
            <a:ext cx="857249" cy="14017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pic>
        <p:nvPicPr>
          <p:cNvPr id="24585" name="図 7" descr="ウサ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 y="1143000"/>
            <a:ext cx="4286251"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ウサ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143000"/>
            <a:ext cx="4286251"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 name="グループ化 87"/>
          <p:cNvGrpSpPr>
            <a:grpSpLocks/>
          </p:cNvGrpSpPr>
          <p:nvPr/>
        </p:nvGrpSpPr>
        <p:grpSpPr bwMode="auto">
          <a:xfrm>
            <a:off x="2381332" y="2643479"/>
            <a:ext cx="2484967" cy="1131887"/>
            <a:chOff x="1494422" y="3099107"/>
            <a:chExt cx="1593467" cy="979703"/>
          </a:xfrm>
        </p:grpSpPr>
        <p:sp>
          <p:nvSpPr>
            <p:cNvPr id="42" name="爆発 2 41"/>
            <p:cNvSpPr/>
            <p:nvPr/>
          </p:nvSpPr>
          <p:spPr bwMode="auto">
            <a:xfrm rot="2085959">
              <a:off x="1494422" y="3099107"/>
              <a:ext cx="1593467" cy="979703"/>
            </a:xfrm>
            <a:prstGeom prst="irregularSeal2">
              <a:avLst/>
            </a:prstGeom>
            <a:solidFill>
              <a:schemeClr val="accent6">
                <a:lumMod val="20000"/>
                <a:lumOff val="80000"/>
              </a:schemeClr>
            </a:solidFill>
            <a:ln w="28575" cap="flat" cmpd="sng" algn="ctr">
              <a:solidFill>
                <a:schemeClr val="accent6">
                  <a:lumMod val="75000"/>
                </a:schemeClr>
              </a:solidFill>
              <a:prstDash val="solid"/>
              <a:round/>
              <a:headEnd type="none" w="med" len="med"/>
              <a:tailEnd type="none" w="med" len="med"/>
            </a:ln>
            <a:effectLst/>
          </p:spPr>
          <p:txBody>
            <a:bodyPr anchor="ctr"/>
            <a:lstStyle/>
            <a:p>
              <a:pPr algn="ctr">
                <a:defRPr/>
              </a:pPr>
              <a:endParaRPr kumimoji="1" lang="ja-JP" altLang="en-US" sz="1600" kern="1200" dirty="0">
                <a:solidFill>
                  <a:prstClr val="black"/>
                </a:solidFill>
                <a:latin typeface="Calibri"/>
                <a:ea typeface="ＭＳ Ｐゴシック"/>
                <a:cs typeface="+mn-cs"/>
              </a:endParaRPr>
            </a:p>
          </p:txBody>
        </p:sp>
        <p:sp>
          <p:nvSpPr>
            <p:cNvPr id="43" name="テキスト ボックス 42"/>
            <p:cNvSpPr txBox="1"/>
            <p:nvPr/>
          </p:nvSpPr>
          <p:spPr>
            <a:xfrm rot="885612">
              <a:off x="1578990" y="3411033"/>
              <a:ext cx="1314080" cy="319569"/>
            </a:xfrm>
            <a:prstGeom prst="rect">
              <a:avLst/>
            </a:prstGeom>
            <a:noFill/>
          </p:spPr>
          <p:txBody>
            <a:bodyPr>
              <a:spAutoFit/>
            </a:bodyPr>
            <a:lstStyle/>
            <a:p>
              <a:pPr algn="ctr">
                <a:defRPr/>
              </a:pPr>
              <a:r>
                <a:rPr kumimoji="1" lang="ja-JP" altLang="en-US" sz="1800" b="1" kern="1200" dirty="0">
                  <a:ln w="1905"/>
                  <a:gradFill>
                    <a:gsLst>
                      <a:gs pos="0">
                        <a:srgbClr val="F79646">
                          <a:lumMod val="75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HGS創英角ﾎﾟｯﾌﾟ体" pitchFamily="50" charset="-128"/>
                  <a:ea typeface="HGS創英角ﾎﾟｯﾌﾟ体" pitchFamily="50" charset="-128"/>
                  <a:cs typeface="+mn-cs"/>
                </a:rPr>
                <a:t>アミラーゼ</a:t>
              </a:r>
              <a:endParaRPr kumimoji="1" lang="ja-JP" altLang="en-US" kern="1200" dirty="0">
                <a:solidFill>
                  <a:prstClr val="black"/>
                </a:solidFill>
                <a:effectLst>
                  <a:outerShdw blurRad="50800" dist="38100" dir="2700000" algn="tl" rotWithShape="0">
                    <a:prstClr val="black">
                      <a:alpha val="40000"/>
                    </a:prstClr>
                  </a:outerShdw>
                </a:effectLst>
                <a:latin typeface="HGS創英角ﾎﾟｯﾌﾟ体" pitchFamily="50" charset="-128"/>
                <a:ea typeface="HGS創英角ﾎﾟｯﾌﾟ体" pitchFamily="50" charset="-128"/>
                <a:cs typeface="+mn-cs"/>
              </a:endParaRPr>
            </a:p>
          </p:txBody>
        </p:sp>
      </p:grpSp>
      <p:grpSp>
        <p:nvGrpSpPr>
          <p:cNvPr id="79" name="グループ化 78"/>
          <p:cNvGrpSpPr>
            <a:grpSpLocks/>
          </p:cNvGrpSpPr>
          <p:nvPr/>
        </p:nvGrpSpPr>
        <p:grpSpPr bwMode="auto">
          <a:xfrm>
            <a:off x="6572264" y="3232157"/>
            <a:ext cx="2601383" cy="1349375"/>
            <a:chOff x="5496449" y="2727972"/>
            <a:chExt cx="1593467" cy="979703"/>
          </a:xfrm>
        </p:grpSpPr>
        <p:sp>
          <p:nvSpPr>
            <p:cNvPr id="84" name="爆発 2 83"/>
            <p:cNvSpPr/>
            <p:nvPr/>
          </p:nvSpPr>
          <p:spPr bwMode="auto">
            <a:xfrm rot="1217985">
              <a:off x="5496449" y="2727972"/>
              <a:ext cx="1593467" cy="979703"/>
            </a:xfrm>
            <a:prstGeom prst="irregularSeal2">
              <a:avLst/>
            </a:prstGeom>
            <a:solidFill>
              <a:schemeClr val="accent6">
                <a:lumMod val="20000"/>
                <a:lumOff val="80000"/>
              </a:schemeClr>
            </a:solidFill>
            <a:ln w="28575" cap="flat" cmpd="sng" algn="ctr">
              <a:solidFill>
                <a:schemeClr val="accent6">
                  <a:lumMod val="75000"/>
                </a:schemeClr>
              </a:solidFill>
              <a:prstDash val="solid"/>
              <a:round/>
              <a:headEnd type="none" w="med" len="med"/>
              <a:tailEnd type="none" w="med" len="med"/>
            </a:ln>
            <a:effectLst/>
          </p:spPr>
          <p:txBody>
            <a:bodyPr anchor="ctr"/>
            <a:lstStyle/>
            <a:p>
              <a:pPr algn="ctr">
                <a:defRPr/>
              </a:pPr>
              <a:endParaRPr kumimoji="1" lang="ja-JP" altLang="en-US" sz="1600" kern="1200" dirty="0">
                <a:solidFill>
                  <a:prstClr val="black"/>
                </a:solidFill>
                <a:latin typeface="Calibri"/>
                <a:ea typeface="ＭＳ Ｐゴシック"/>
                <a:cs typeface="+mn-cs"/>
              </a:endParaRPr>
            </a:p>
          </p:txBody>
        </p:sp>
        <p:sp>
          <p:nvSpPr>
            <p:cNvPr id="85" name="テキスト ボックス 84"/>
            <p:cNvSpPr txBox="1"/>
            <p:nvPr/>
          </p:nvSpPr>
          <p:spPr>
            <a:xfrm rot="17638">
              <a:off x="5565193" y="3079025"/>
              <a:ext cx="1314080" cy="267994"/>
            </a:xfrm>
            <a:prstGeom prst="rect">
              <a:avLst/>
            </a:prstGeom>
            <a:noFill/>
          </p:spPr>
          <p:txBody>
            <a:bodyPr>
              <a:spAutoFit/>
            </a:bodyPr>
            <a:lstStyle/>
            <a:p>
              <a:pPr algn="ctr">
                <a:defRPr/>
              </a:pPr>
              <a:r>
                <a:rPr kumimoji="1" lang="ja-JP" altLang="en-US" sz="1800" b="1" kern="1200" dirty="0">
                  <a:ln w="1905"/>
                  <a:gradFill>
                    <a:gsLst>
                      <a:gs pos="0">
                        <a:srgbClr val="F79646">
                          <a:lumMod val="75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HGS創英角ﾎﾟｯﾌﾟ体" pitchFamily="50" charset="-128"/>
                  <a:ea typeface="HGS創英角ﾎﾟｯﾌﾟ体" pitchFamily="50" charset="-128"/>
                  <a:cs typeface="+mn-cs"/>
                </a:rPr>
                <a:t>アミラーゼ</a:t>
              </a:r>
              <a:endParaRPr kumimoji="1" lang="ja-JP" altLang="en-US" kern="1200" dirty="0">
                <a:solidFill>
                  <a:prstClr val="black"/>
                </a:solidFill>
                <a:effectLst>
                  <a:outerShdw blurRad="50800" dist="38100" dir="2700000" algn="tl" rotWithShape="0">
                    <a:prstClr val="black">
                      <a:alpha val="40000"/>
                    </a:prstClr>
                  </a:outerShdw>
                </a:effectLst>
                <a:latin typeface="HGS創英角ﾎﾟｯﾌﾟ体" pitchFamily="50" charset="-128"/>
                <a:ea typeface="HGS創英角ﾎﾟｯﾌﾟ体" pitchFamily="50" charset="-128"/>
                <a:cs typeface="+mn-cs"/>
              </a:endParaRPr>
            </a:p>
          </p:txBody>
        </p:sp>
      </p:grpSp>
      <p:sp>
        <p:nvSpPr>
          <p:cNvPr id="90" name="二等辺三角形 89"/>
          <p:cNvSpPr/>
          <p:nvPr/>
        </p:nvSpPr>
        <p:spPr bwMode="auto">
          <a:xfrm rot="1659830">
            <a:off x="6021124" y="3066467"/>
            <a:ext cx="691701" cy="289176"/>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94" name="二等辺三角形 93"/>
          <p:cNvSpPr/>
          <p:nvPr/>
        </p:nvSpPr>
        <p:spPr bwMode="auto">
          <a:xfrm rot="1659830">
            <a:off x="5830624" y="3352219"/>
            <a:ext cx="691701" cy="289176"/>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95" name="二等辺三角形 94"/>
          <p:cNvSpPr/>
          <p:nvPr/>
        </p:nvSpPr>
        <p:spPr bwMode="auto">
          <a:xfrm rot="1659830">
            <a:off x="5640124" y="3634885"/>
            <a:ext cx="691701" cy="289176"/>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96" name="二等辺三角形 95"/>
          <p:cNvSpPr/>
          <p:nvPr/>
        </p:nvSpPr>
        <p:spPr bwMode="auto">
          <a:xfrm rot="1659830">
            <a:off x="5449620" y="3920637"/>
            <a:ext cx="691701" cy="289176"/>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0" name="二等辺三角形 99"/>
          <p:cNvSpPr/>
          <p:nvPr/>
        </p:nvSpPr>
        <p:spPr bwMode="auto">
          <a:xfrm rot="9174609">
            <a:off x="9218860" y="3064825"/>
            <a:ext cx="691701" cy="289176"/>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1" name="二等辺三角形 100"/>
          <p:cNvSpPr/>
          <p:nvPr/>
        </p:nvSpPr>
        <p:spPr bwMode="auto">
          <a:xfrm rot="9174609">
            <a:off x="9409364" y="3344207"/>
            <a:ext cx="691701" cy="289176"/>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2" name="二等辺三角形 101"/>
          <p:cNvSpPr/>
          <p:nvPr/>
        </p:nvSpPr>
        <p:spPr bwMode="auto">
          <a:xfrm rot="9174609">
            <a:off x="9599864" y="3629958"/>
            <a:ext cx="691701" cy="289176"/>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3" name="二等辺三角形 102"/>
          <p:cNvSpPr/>
          <p:nvPr/>
        </p:nvSpPr>
        <p:spPr bwMode="auto">
          <a:xfrm rot="9174609">
            <a:off x="9790364" y="3915711"/>
            <a:ext cx="691701" cy="289176"/>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5" name="二等辺三角形 104"/>
          <p:cNvSpPr/>
          <p:nvPr/>
        </p:nvSpPr>
        <p:spPr bwMode="auto">
          <a:xfrm rot="16200000">
            <a:off x="7077196" y="4668819"/>
            <a:ext cx="518776" cy="385568"/>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6" name="二等辺三角形 105"/>
          <p:cNvSpPr/>
          <p:nvPr/>
        </p:nvSpPr>
        <p:spPr bwMode="auto">
          <a:xfrm rot="16200000">
            <a:off x="7553449" y="4656280"/>
            <a:ext cx="518776" cy="385568"/>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7" name="二等辺三角形 106"/>
          <p:cNvSpPr/>
          <p:nvPr/>
        </p:nvSpPr>
        <p:spPr bwMode="auto">
          <a:xfrm rot="16200000">
            <a:off x="8029703" y="4668819"/>
            <a:ext cx="518776" cy="385568"/>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8" name="二等辺三角形 107"/>
          <p:cNvSpPr/>
          <p:nvPr/>
        </p:nvSpPr>
        <p:spPr bwMode="auto">
          <a:xfrm rot="16200000">
            <a:off x="8505956" y="4668820"/>
            <a:ext cx="518776" cy="385568"/>
          </a:xfrm>
          <a:prstGeom prst="triangle">
            <a:avLst/>
          </a:prstGeom>
          <a:solidFill>
            <a:schemeClr val="accent3">
              <a:lumMod val="5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 name="正方形/長方形 11"/>
          <p:cNvSpPr/>
          <p:nvPr/>
        </p:nvSpPr>
        <p:spPr bwMode="auto">
          <a:xfrm>
            <a:off x="589599" y="127000"/>
            <a:ext cx="6477000" cy="1016000"/>
          </a:xfrm>
          <a:prstGeom prst="rect">
            <a:avLst/>
          </a:prstGeom>
          <a:noFill/>
        </p:spPr>
        <p:txBody>
          <a:bodyPr>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6000" kern="1200" cap="all" dirty="0">
                <a:ln>
                  <a:solidFill>
                    <a:srgbClr val="4F81B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ひ</a:t>
            </a:r>
            <a:r>
              <a:rPr kumimoji="1" lang="ja-JP" altLang="en-US" sz="3600" kern="1200" cap="all" dirty="0">
                <a:ln>
                  <a:solidFill>
                    <a:srgbClr val="4F81B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「肥満をふせぐ」</a:t>
            </a:r>
            <a:endParaRPr kumimoji="1" lang="ja-JP" altLang="en-US" sz="4000" kern="1200" cap="all" dirty="0">
              <a:ln>
                <a:solidFill>
                  <a:srgbClr val="4F81B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38" name="テキスト ボックス 37"/>
          <p:cNvSpPr txBox="1"/>
          <p:nvPr/>
        </p:nvSpPr>
        <p:spPr bwMode="auto">
          <a:xfrm>
            <a:off x="4572003" y="1214728"/>
            <a:ext cx="5905500" cy="584200"/>
          </a:xfrm>
          <a:prstGeom prst="rect">
            <a:avLst/>
          </a:prstGeom>
          <a:noFill/>
        </p:spPr>
        <p:txBody>
          <a:bodyPr>
            <a:spAutoFit/>
          </a:bodyPr>
          <a:lstStyle/>
          <a:p>
            <a:pPr>
              <a:defRPr/>
            </a:pPr>
            <a:r>
              <a:rPr kumimoji="1" lang="ja-JP" altLang="en-US" sz="2000" kern="1200" dirty="0">
                <a:solidFill>
                  <a:prstClr val="black"/>
                </a:solidFill>
                <a:effectLst>
                  <a:outerShdw blurRad="50800" dist="38100" dir="2700000" algn="tl" rotWithShape="0">
                    <a:prstClr val="black">
                      <a:alpha val="40000"/>
                    </a:prstClr>
                  </a:outerShdw>
                </a:effectLst>
                <a:latin typeface="HGP平成丸ｺﾞｼｯｸ体W4" pitchFamily="50" charset="-128"/>
                <a:ea typeface="HGP平成丸ｺﾞｼｯｸ体W4" pitchFamily="50" charset="-128"/>
                <a:cs typeface="+mn-cs"/>
              </a:rPr>
              <a:t>消化酵素の</a:t>
            </a:r>
            <a:r>
              <a:rPr kumimoji="1" lang="ja-JP" altLang="en-US" sz="3200" b="1" kern="1200" dirty="0">
                <a:ln w="1905"/>
                <a:gradFill>
                  <a:gsLst>
                    <a:gs pos="0">
                      <a:srgbClr val="F79646">
                        <a:lumMod val="75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HGP平成丸ｺﾞｼｯｸ体W4" pitchFamily="50" charset="-128"/>
                <a:ea typeface="HGP平成丸ｺﾞｼｯｸ体W4" pitchFamily="50" charset="-128"/>
                <a:cs typeface="+mn-cs"/>
              </a:rPr>
              <a:t>アミラーゼ</a:t>
            </a:r>
            <a:r>
              <a:rPr kumimoji="1" lang="ja-JP" altLang="en-US" sz="2000" kern="1200" dirty="0">
                <a:solidFill>
                  <a:prstClr val="black"/>
                </a:solidFill>
                <a:effectLst>
                  <a:outerShdw blurRad="50800" dist="38100" dir="2700000" algn="tl" rotWithShape="0">
                    <a:prstClr val="black">
                      <a:alpha val="40000"/>
                    </a:prstClr>
                  </a:outerShdw>
                </a:effectLst>
                <a:latin typeface="HGP平成丸ｺﾞｼｯｸ体W4" pitchFamily="50" charset="-128"/>
                <a:ea typeface="HGP平成丸ｺﾞｼｯｸ体W4" pitchFamily="50" charset="-128"/>
                <a:cs typeface="+mn-cs"/>
              </a:rPr>
              <a:t>で消化</a:t>
            </a:r>
            <a:endParaRPr kumimoji="1" lang="ja-JP" altLang="en-US" sz="2000" kern="1200" dirty="0">
              <a:solidFill>
                <a:prstClr val="black"/>
              </a:solidFill>
              <a:effectLst>
                <a:outerShdw blurRad="50800" dist="38100" dir="2700000" algn="tl" rotWithShape="0">
                  <a:prstClr val="black">
                    <a:alpha val="40000"/>
                  </a:prstClr>
                </a:outerShdw>
              </a:effectLst>
              <a:latin typeface="Calibri"/>
              <a:ea typeface="ＭＳ Ｐゴシック"/>
              <a:cs typeface="+mn-cs"/>
            </a:endParaRPr>
          </a:p>
        </p:txBody>
      </p:sp>
      <p:sp>
        <p:nvSpPr>
          <p:cNvPr id="13" name="正方形/長方形 12"/>
          <p:cNvSpPr/>
          <p:nvPr/>
        </p:nvSpPr>
        <p:spPr bwMode="auto">
          <a:xfrm>
            <a:off x="6286501" y="2088734"/>
            <a:ext cx="3143251" cy="1276767"/>
          </a:xfrm>
          <a:prstGeom prst="rect">
            <a:avLst/>
          </a:prstGeom>
          <a:noFill/>
        </p:spPr>
        <p:txBody>
          <a:bodyPr>
            <a:spAutoFit/>
          </a:bodyPr>
          <a:lstStyle/>
          <a:p>
            <a:pPr algn="ctr">
              <a:defRPr/>
            </a:pPr>
            <a:r>
              <a:rPr kumimoji="1" lang="ja-JP" altLang="en-US"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満腹中枢</a:t>
            </a:r>
            <a:endParaRPr kumimoji="1" lang="en-US" altLang="ja-JP"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endParaRPr kumimoji="1" lang="en-US" altLang="ja-JP" sz="5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r>
              <a:rPr kumimoji="1" lang="ja-JP" altLang="en-US"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刺激</a:t>
            </a:r>
          </a:p>
        </p:txBody>
      </p:sp>
      <p:sp>
        <p:nvSpPr>
          <p:cNvPr id="73" name="正方形/長方形 72"/>
          <p:cNvSpPr/>
          <p:nvPr/>
        </p:nvSpPr>
        <p:spPr bwMode="auto">
          <a:xfrm>
            <a:off x="3939531" y="4446240"/>
            <a:ext cx="2464136" cy="646331"/>
          </a:xfrm>
          <a:prstGeom prst="rect">
            <a:avLst/>
          </a:prstGeom>
          <a:noFill/>
        </p:spPr>
        <p:txBody>
          <a:bodyPr wrap="none">
            <a:spAutoFit/>
          </a:bodyPr>
          <a:lstStyle/>
          <a:p>
            <a:pPr algn="ctr">
              <a:defRPr/>
            </a:pPr>
            <a:r>
              <a:rPr kumimoji="1" lang="ja-JP" altLang="en-US"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神経に伝達</a:t>
            </a:r>
          </a:p>
        </p:txBody>
      </p:sp>
      <p:sp>
        <p:nvSpPr>
          <p:cNvPr id="72" name="正方形/長方形 71"/>
          <p:cNvSpPr/>
          <p:nvPr/>
        </p:nvSpPr>
        <p:spPr bwMode="auto">
          <a:xfrm>
            <a:off x="9239257" y="4478123"/>
            <a:ext cx="2762251" cy="646325"/>
          </a:xfrm>
          <a:prstGeom prst="rect">
            <a:avLst/>
          </a:prstGeom>
          <a:noFill/>
        </p:spPr>
        <p:txBody>
          <a:bodyPr>
            <a:spAutoFit/>
          </a:bodyPr>
          <a:lstStyle/>
          <a:p>
            <a:pPr algn="ctr">
              <a:defRPr/>
            </a:pPr>
            <a:r>
              <a:rPr kumimoji="1" lang="ja-JP" altLang="en-US"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歯・筋肉</a:t>
            </a:r>
          </a:p>
        </p:txBody>
      </p:sp>
      <p:grpSp>
        <p:nvGrpSpPr>
          <p:cNvPr id="76" name="グループ化 75"/>
          <p:cNvGrpSpPr>
            <a:grpSpLocks/>
          </p:cNvGrpSpPr>
          <p:nvPr/>
        </p:nvGrpSpPr>
        <p:grpSpPr bwMode="auto">
          <a:xfrm>
            <a:off x="1428839" y="5884695"/>
            <a:ext cx="10382249" cy="830425"/>
            <a:chOff x="1071538" y="5884151"/>
            <a:chExt cx="7786742" cy="830997"/>
          </a:xfrm>
        </p:grpSpPr>
        <p:sp>
          <p:nvSpPr>
            <p:cNvPr id="65" name="山形 64"/>
            <p:cNvSpPr/>
            <p:nvPr/>
          </p:nvSpPr>
          <p:spPr bwMode="auto">
            <a:xfrm>
              <a:off x="2571736" y="6036820"/>
              <a:ext cx="285752" cy="428920"/>
            </a:xfrm>
            <a:prstGeom prst="chevron">
              <a:avLst/>
            </a:prstGeom>
            <a:solidFill>
              <a:srgbClr val="92D050"/>
            </a:solidFill>
            <a:ln>
              <a:solidFill>
                <a:srgbClr val="00B05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grpSp>
          <p:nvGrpSpPr>
            <p:cNvPr id="24632" name="グループ化 74"/>
            <p:cNvGrpSpPr>
              <a:grpSpLocks/>
            </p:cNvGrpSpPr>
            <p:nvPr/>
          </p:nvGrpSpPr>
          <p:grpSpPr bwMode="auto">
            <a:xfrm>
              <a:off x="1071538" y="5937892"/>
              <a:ext cx="1500198" cy="562942"/>
              <a:chOff x="3000364" y="4509132"/>
              <a:chExt cx="1500198" cy="562942"/>
            </a:xfrm>
          </p:grpSpPr>
          <p:sp>
            <p:nvSpPr>
              <p:cNvPr id="24646" name="テキスト ボックス 63"/>
              <p:cNvSpPr txBox="1">
                <a:spLocks noChangeArrowheads="1"/>
              </p:cNvSpPr>
              <p:nvPr/>
            </p:nvSpPr>
            <p:spPr bwMode="auto">
              <a:xfrm>
                <a:off x="3000364" y="4671964"/>
                <a:ext cx="15001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r>
                  <a:rPr lang="ja-JP" altLang="en-US" sz="2000" kern="1200" dirty="0">
                    <a:solidFill>
                      <a:srgbClr val="0070C0"/>
                    </a:solidFill>
                    <a:latin typeface="HGS創英角ﾎﾟｯﾌﾟ体" pitchFamily="50" charset="-128"/>
                    <a:ea typeface="HGS創英角ﾎﾟｯﾌﾟ体" pitchFamily="50" charset="-128"/>
                    <a:cs typeface="+mn-cs"/>
                  </a:rPr>
                  <a:t>よく噛む</a:t>
                </a:r>
                <a:endParaRPr lang="ja-JP" altLang="en-US" sz="2000" b="1" kern="1200" dirty="0">
                  <a:solidFill>
                    <a:srgbClr val="0070C0"/>
                  </a:solidFill>
                  <a:latin typeface="AR P丸ゴシック体M" pitchFamily="50" charset="-128"/>
                  <a:ea typeface="AR P丸ゴシック体M" pitchFamily="50" charset="-128"/>
                  <a:cs typeface="+mn-cs"/>
                </a:endParaRPr>
              </a:p>
            </p:txBody>
          </p:sp>
          <p:sp>
            <p:nvSpPr>
              <p:cNvPr id="24647" name="テキスト ボックス 67"/>
              <p:cNvSpPr txBox="1">
                <a:spLocks noChangeArrowheads="1"/>
              </p:cNvSpPr>
              <p:nvPr/>
            </p:nvSpPr>
            <p:spPr bwMode="auto">
              <a:xfrm>
                <a:off x="3714744" y="4509132"/>
                <a:ext cx="428628" cy="277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900" kern="1200" dirty="0">
                    <a:solidFill>
                      <a:prstClr val="black"/>
                    </a:solidFill>
                    <a:cs typeface="+mn-cs"/>
                  </a:rPr>
                  <a:t>  </a:t>
                </a:r>
                <a:r>
                  <a:rPr lang="ja-JP" altLang="en-US" sz="1200" kern="1200" dirty="0">
                    <a:solidFill>
                      <a:prstClr val="black"/>
                    </a:solidFill>
                    <a:cs typeface="+mn-cs"/>
                  </a:rPr>
                  <a:t>か</a:t>
                </a:r>
                <a:endParaRPr lang="en-US" altLang="ja-JP" sz="1200" kern="1200" dirty="0">
                  <a:solidFill>
                    <a:prstClr val="black"/>
                  </a:solidFill>
                  <a:cs typeface="+mn-cs"/>
                </a:endParaRPr>
              </a:p>
            </p:txBody>
          </p:sp>
        </p:grpSp>
        <p:sp>
          <p:nvSpPr>
            <p:cNvPr id="24643" name="テキスト ボックス 77"/>
            <p:cNvSpPr txBox="1">
              <a:spLocks noChangeArrowheads="1"/>
            </p:cNvSpPr>
            <p:nvPr/>
          </p:nvSpPr>
          <p:spPr bwMode="auto">
            <a:xfrm>
              <a:off x="2786050" y="5884151"/>
              <a:ext cx="23574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r>
                <a:rPr lang="ja-JP" altLang="en-US" sz="2000" kern="1200" dirty="0">
                  <a:solidFill>
                    <a:srgbClr val="0070C0"/>
                  </a:solidFill>
                  <a:latin typeface="HGS創英角ﾎﾟｯﾌﾟ体" pitchFamily="50" charset="-128"/>
                  <a:ea typeface="HGS創英角ﾎﾟｯﾌﾟ体" pitchFamily="50" charset="-128"/>
                  <a:cs typeface="+mn-cs"/>
                </a:rPr>
                <a:t>血液中の</a:t>
              </a:r>
              <a:endParaRPr lang="en-US" altLang="ja-JP" sz="2000" kern="1200" dirty="0">
                <a:solidFill>
                  <a:srgbClr val="0070C0"/>
                </a:solidFill>
                <a:latin typeface="HGS創英角ﾎﾟｯﾌﾟ体" pitchFamily="50" charset="-128"/>
                <a:ea typeface="HGS創英角ﾎﾟｯﾌﾟ体" pitchFamily="50" charset="-128"/>
                <a:cs typeface="+mn-cs"/>
              </a:endParaRPr>
            </a:p>
            <a:p>
              <a:pPr algn="ctr" fontAlgn="base">
                <a:spcBef>
                  <a:spcPct val="0"/>
                </a:spcBef>
                <a:spcAft>
                  <a:spcPct val="0"/>
                </a:spcAft>
              </a:pPr>
              <a:endParaRPr lang="en-US" altLang="ja-JP" sz="800" kern="1200" dirty="0">
                <a:solidFill>
                  <a:srgbClr val="0070C0"/>
                </a:solidFill>
                <a:latin typeface="HGS創英角ﾎﾟｯﾌﾟ体" pitchFamily="50" charset="-128"/>
                <a:ea typeface="HGS創英角ﾎﾟｯﾌﾟ体" pitchFamily="50" charset="-128"/>
                <a:cs typeface="+mn-cs"/>
              </a:endParaRPr>
            </a:p>
            <a:p>
              <a:pPr algn="ctr" fontAlgn="base">
                <a:spcBef>
                  <a:spcPct val="0"/>
                </a:spcBef>
                <a:spcAft>
                  <a:spcPct val="0"/>
                </a:spcAft>
              </a:pPr>
              <a:r>
                <a:rPr lang="ja-JP" altLang="en-US" sz="2000" kern="1200" dirty="0">
                  <a:solidFill>
                    <a:srgbClr val="0070C0"/>
                  </a:solidFill>
                  <a:latin typeface="HGS創英角ﾎﾟｯﾌﾟ体" pitchFamily="50" charset="-128"/>
                  <a:ea typeface="HGS創英角ﾎﾟｯﾌﾟ体" pitchFamily="50" charset="-128"/>
                  <a:cs typeface="+mn-cs"/>
                </a:rPr>
                <a:t>血糖値を高める</a:t>
              </a:r>
              <a:r>
                <a:rPr lang="ja-JP" altLang="en-US" sz="700" kern="1200" dirty="0">
                  <a:solidFill>
                    <a:srgbClr val="0070C0"/>
                  </a:solidFill>
                  <a:latin typeface="HGS創英角ﾎﾟｯﾌﾟ体" pitchFamily="50" charset="-128"/>
                  <a:ea typeface="HGS創英角ﾎﾟｯﾌﾟ体" pitchFamily="50" charset="-128"/>
                  <a:cs typeface="+mn-cs"/>
                </a:rPr>
                <a:t>　</a:t>
              </a:r>
              <a:endParaRPr lang="en-US" altLang="ja-JP" sz="700" kern="1200" dirty="0">
                <a:solidFill>
                  <a:srgbClr val="0070C0"/>
                </a:solidFill>
                <a:latin typeface="HGS創英角ﾎﾟｯﾌﾟ体" pitchFamily="50" charset="-128"/>
                <a:ea typeface="HGS創英角ﾎﾟｯﾌﾟ体" pitchFamily="50" charset="-128"/>
                <a:cs typeface="+mn-cs"/>
              </a:endParaRPr>
            </a:p>
          </p:txBody>
        </p:sp>
        <p:sp>
          <p:nvSpPr>
            <p:cNvPr id="83" name="山形 82"/>
            <p:cNvSpPr/>
            <p:nvPr/>
          </p:nvSpPr>
          <p:spPr bwMode="auto">
            <a:xfrm>
              <a:off x="5072066" y="6036820"/>
              <a:ext cx="285752" cy="428920"/>
            </a:xfrm>
            <a:prstGeom prst="chevron">
              <a:avLst/>
            </a:prstGeom>
            <a:solidFill>
              <a:srgbClr val="92D050"/>
            </a:solidFill>
            <a:ln>
              <a:solidFill>
                <a:srgbClr val="00B05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grpSp>
          <p:nvGrpSpPr>
            <p:cNvPr id="24635" name="グループ化 85"/>
            <p:cNvGrpSpPr>
              <a:grpSpLocks/>
            </p:cNvGrpSpPr>
            <p:nvPr/>
          </p:nvGrpSpPr>
          <p:grpSpPr bwMode="auto">
            <a:xfrm>
              <a:off x="5429256" y="5884151"/>
              <a:ext cx="1500198" cy="830997"/>
              <a:chOff x="3500430" y="4576878"/>
              <a:chExt cx="1500198" cy="830997"/>
            </a:xfrm>
          </p:grpSpPr>
          <p:sp>
            <p:nvSpPr>
              <p:cNvPr id="24640" name="テキスト ボックス 86"/>
              <p:cNvSpPr txBox="1">
                <a:spLocks noChangeArrowheads="1"/>
              </p:cNvSpPr>
              <p:nvPr/>
            </p:nvSpPr>
            <p:spPr bwMode="auto">
              <a:xfrm>
                <a:off x="3500430" y="4576878"/>
                <a:ext cx="150019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r>
                  <a:rPr lang="ja-JP" altLang="en-US" sz="2000" kern="1200" dirty="0">
                    <a:solidFill>
                      <a:srgbClr val="0070C0"/>
                    </a:solidFill>
                    <a:latin typeface="HGS創英角ﾎﾟｯﾌﾟ体" pitchFamily="50" charset="-128"/>
                    <a:ea typeface="HGS創英角ﾎﾟｯﾌﾟ体" pitchFamily="50" charset="-128"/>
                    <a:cs typeface="+mn-cs"/>
                  </a:rPr>
                  <a:t>満腹中枢を</a:t>
                </a:r>
                <a:endParaRPr lang="en-US" altLang="ja-JP" sz="2000" kern="1200" dirty="0">
                  <a:solidFill>
                    <a:srgbClr val="0070C0"/>
                  </a:solidFill>
                  <a:latin typeface="HGS創英角ﾎﾟｯﾌﾟ体" pitchFamily="50" charset="-128"/>
                  <a:ea typeface="HGS創英角ﾎﾟｯﾌﾟ体" pitchFamily="50" charset="-128"/>
                  <a:cs typeface="+mn-cs"/>
                </a:endParaRPr>
              </a:p>
              <a:p>
                <a:pPr algn="ctr" fontAlgn="base">
                  <a:spcBef>
                    <a:spcPct val="0"/>
                  </a:spcBef>
                  <a:spcAft>
                    <a:spcPct val="0"/>
                  </a:spcAft>
                </a:pPr>
                <a:endParaRPr lang="en-US" altLang="ja-JP" sz="800" kern="1200" dirty="0">
                  <a:solidFill>
                    <a:srgbClr val="0070C0"/>
                  </a:solidFill>
                  <a:latin typeface="HGS創英角ﾎﾟｯﾌﾟ体" pitchFamily="50" charset="-128"/>
                  <a:ea typeface="HGS創英角ﾎﾟｯﾌﾟ体" pitchFamily="50" charset="-128"/>
                  <a:cs typeface="+mn-cs"/>
                </a:endParaRPr>
              </a:p>
              <a:p>
                <a:pPr algn="ctr" fontAlgn="base">
                  <a:spcBef>
                    <a:spcPct val="0"/>
                  </a:spcBef>
                  <a:spcAft>
                    <a:spcPct val="0"/>
                  </a:spcAft>
                </a:pPr>
                <a:r>
                  <a:rPr lang="ja-JP" altLang="en-US" sz="2000" kern="1200" dirty="0">
                    <a:solidFill>
                      <a:srgbClr val="0070C0"/>
                    </a:solidFill>
                    <a:latin typeface="HGS創英角ﾎﾟｯﾌﾟ体" pitchFamily="50" charset="-128"/>
                    <a:ea typeface="HGS創英角ﾎﾟｯﾌﾟ体" pitchFamily="50" charset="-128"/>
                    <a:cs typeface="+mn-cs"/>
                  </a:rPr>
                  <a:t>刺激</a:t>
                </a:r>
                <a:endParaRPr lang="en-US" altLang="ja-JP" sz="700" kern="1200" dirty="0">
                  <a:solidFill>
                    <a:srgbClr val="0070C0"/>
                  </a:solidFill>
                  <a:latin typeface="HGS創英角ﾎﾟｯﾌﾟ体" pitchFamily="50" charset="-128"/>
                  <a:ea typeface="HGS創英角ﾎﾟｯﾌﾟ体" pitchFamily="50" charset="-128"/>
                  <a:cs typeface="+mn-cs"/>
                </a:endParaRPr>
              </a:p>
            </p:txBody>
          </p:sp>
          <p:sp>
            <p:nvSpPr>
              <p:cNvPr id="24642" name="テキスト ボックス 90"/>
              <p:cNvSpPr txBox="1">
                <a:spLocks noChangeArrowheads="1"/>
              </p:cNvSpPr>
              <p:nvPr/>
            </p:nvSpPr>
            <p:spPr bwMode="auto">
              <a:xfrm>
                <a:off x="3929058" y="4866323"/>
                <a:ext cx="857256" cy="27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200" kern="1200" dirty="0">
                    <a:solidFill>
                      <a:prstClr val="black"/>
                    </a:solidFill>
                    <a:cs typeface="+mn-cs"/>
                  </a:rPr>
                  <a:t>しげ　 き</a:t>
                </a:r>
                <a:endParaRPr lang="en-US" altLang="ja-JP" sz="1200" kern="1200" dirty="0">
                  <a:solidFill>
                    <a:prstClr val="black"/>
                  </a:solidFill>
                  <a:cs typeface="+mn-cs"/>
                </a:endParaRPr>
              </a:p>
            </p:txBody>
          </p:sp>
        </p:grpSp>
        <p:sp>
          <p:nvSpPr>
            <p:cNvPr id="24638" name="テキスト ボックス 133"/>
            <p:cNvSpPr txBox="1">
              <a:spLocks noChangeArrowheads="1"/>
            </p:cNvSpPr>
            <p:nvPr/>
          </p:nvSpPr>
          <p:spPr bwMode="auto">
            <a:xfrm>
              <a:off x="7358082" y="6143644"/>
              <a:ext cx="15001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r>
                <a:rPr lang="ja-JP" altLang="en-US" sz="2000" kern="1200">
                  <a:solidFill>
                    <a:srgbClr val="0070C0"/>
                  </a:solidFill>
                  <a:latin typeface="HGS創英角ﾎﾟｯﾌﾟ体" pitchFamily="50" charset="-128"/>
                  <a:ea typeface="HGS創英角ﾎﾟｯﾌﾟ体" pitchFamily="50" charset="-128"/>
                  <a:cs typeface="+mn-cs"/>
                </a:rPr>
                <a:t>肥満を防ぐ</a:t>
              </a:r>
              <a:endParaRPr lang="ja-JP" altLang="en-US" sz="2000" b="1" kern="1200">
                <a:solidFill>
                  <a:srgbClr val="0070C0"/>
                </a:solidFill>
                <a:latin typeface="AR P丸ゴシック体M" pitchFamily="50" charset="-128"/>
                <a:ea typeface="AR P丸ゴシック体M" pitchFamily="50" charset="-128"/>
                <a:cs typeface="+mn-cs"/>
              </a:endParaRPr>
            </a:p>
          </p:txBody>
        </p:sp>
        <p:sp>
          <p:nvSpPr>
            <p:cNvPr id="138" name="山形 137"/>
            <p:cNvSpPr/>
            <p:nvPr/>
          </p:nvSpPr>
          <p:spPr bwMode="auto">
            <a:xfrm>
              <a:off x="7000892" y="6036820"/>
              <a:ext cx="285752" cy="428920"/>
            </a:xfrm>
            <a:prstGeom prst="chevron">
              <a:avLst/>
            </a:prstGeom>
            <a:solidFill>
              <a:srgbClr val="92D050"/>
            </a:solidFill>
            <a:ln>
              <a:solidFill>
                <a:srgbClr val="00B05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grpSp>
      <p:sp>
        <p:nvSpPr>
          <p:cNvPr id="78" name="正方形/長方形 77"/>
          <p:cNvSpPr/>
          <p:nvPr/>
        </p:nvSpPr>
        <p:spPr bwMode="auto">
          <a:xfrm>
            <a:off x="29211" y="6396626"/>
            <a:ext cx="304892" cy="461665"/>
          </a:xfrm>
          <a:prstGeom prst="rect">
            <a:avLst/>
          </a:prstGeom>
          <a:noFill/>
        </p:spPr>
        <p:txBody>
          <a:bodyPr wrap="none">
            <a:spAutoFit/>
          </a:bodyPr>
          <a:lstStyle/>
          <a:p>
            <a:pPr algn="ctr">
              <a:defRPr/>
            </a:pPr>
            <a:r>
              <a:rPr kumimoji="1" lang="ja-JP" altLang="en-US" sz="2400" kern="1200" cap="all" dirty="0" smtClean="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AR P丸ゴシック体M" pitchFamily="50" charset="-128"/>
                <a:ea typeface="AR P丸ゴシック体M" pitchFamily="50" charset="-128"/>
                <a:cs typeface="+mn-cs"/>
              </a:rPr>
              <a:t>１</a:t>
            </a:r>
            <a:endParaRPr kumimoji="1" lang="ja-JP" altLang="en-US" sz="2400" kern="1200" cap="all" dirty="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p:txBody>
      </p:sp>
    </p:spTree>
    <p:extLst>
      <p:ext uri="{BB962C8B-B14F-4D97-AF65-F5344CB8AC3E}">
        <p14:creationId xmlns:p14="http://schemas.microsoft.com/office/powerpoint/2010/main" val="3063599005"/>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1000"/>
                                        <p:tgtEl>
                                          <p:spTgt spid="11"/>
                                        </p:tgtEl>
                                        <p:attrNameLst>
                                          <p:attrName>style.visibility</p:attrName>
                                        </p:attrNameLst>
                                      </p:cBhvr>
                                      <p:tavLst>
                                        <p:tav tm="0">
                                          <p:val>
                                            <p:strVal val="hidden"/>
                                          </p:val>
                                        </p:tav>
                                        <p:tav tm="50000">
                                          <p:val>
                                            <p:strVal val="visible"/>
                                          </p:val>
                                        </p:tav>
                                      </p:tavLst>
                                    </p:anim>
                                    <p:set>
                                      <p:cBhvr>
                                        <p:cTn id="7" dur="1" fill="hold">
                                          <p:stCondLst>
                                            <p:cond delay="999"/>
                                          </p:stCondLst>
                                        </p:cTn>
                                        <p:tgtEl>
                                          <p:spTgt spid="1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1" presetClass="entr" presetSubtype="0" fill="remove" nodeType="clickEffect">
                                  <p:stCondLst>
                                    <p:cond delay="0"/>
                                  </p:stCondLst>
                                  <p:childTnLst>
                                    <p:set>
                                      <p:cBhvr>
                                        <p:cTn id="11" dur="500">
                                          <p:stCondLst>
                                            <p:cond delay="0"/>
                                          </p:stCondLst>
                                        </p:cTn>
                                        <p:tgtEl>
                                          <p:spTgt spid="100"/>
                                        </p:tgtEl>
                                        <p:attrNameLst>
                                          <p:attrName>style.visibility</p:attrName>
                                        </p:attrNameLst>
                                      </p:cBhvr>
                                      <p:to>
                                        <p:strVal val="visible"/>
                                      </p:to>
                                    </p:set>
                                  </p:childTnLst>
                                </p:cTn>
                              </p:par>
                            </p:childTnLst>
                          </p:cTn>
                        </p:par>
                        <p:par>
                          <p:cTn id="12" fill="hold" nodeType="afterGroup">
                            <p:stCondLst>
                              <p:cond delay="500"/>
                            </p:stCondLst>
                            <p:childTnLst>
                              <p:par>
                                <p:cTn id="13" presetID="11" presetClass="entr" presetSubtype="0" fill="remove" nodeType="afterEffect">
                                  <p:stCondLst>
                                    <p:cond delay="0"/>
                                  </p:stCondLst>
                                  <p:childTnLst>
                                    <p:set>
                                      <p:cBhvr>
                                        <p:cTn id="14" dur="500">
                                          <p:stCondLst>
                                            <p:cond delay="0"/>
                                          </p:stCondLst>
                                        </p:cTn>
                                        <p:tgtEl>
                                          <p:spTgt spid="101"/>
                                        </p:tgtEl>
                                        <p:attrNameLst>
                                          <p:attrName>style.visibility</p:attrName>
                                        </p:attrNameLst>
                                      </p:cBhvr>
                                      <p:to>
                                        <p:strVal val="visible"/>
                                      </p:to>
                                    </p:set>
                                  </p:childTnLst>
                                </p:cTn>
                              </p:par>
                            </p:childTnLst>
                          </p:cTn>
                        </p:par>
                        <p:par>
                          <p:cTn id="15" fill="hold" nodeType="afterGroup">
                            <p:stCondLst>
                              <p:cond delay="1000"/>
                            </p:stCondLst>
                            <p:childTnLst>
                              <p:par>
                                <p:cTn id="16" presetID="11" presetClass="entr" presetSubtype="0" fill="remove" nodeType="afterEffect">
                                  <p:stCondLst>
                                    <p:cond delay="0"/>
                                  </p:stCondLst>
                                  <p:childTnLst>
                                    <p:set>
                                      <p:cBhvr>
                                        <p:cTn id="17" dur="500">
                                          <p:stCondLst>
                                            <p:cond delay="0"/>
                                          </p:stCondLst>
                                        </p:cTn>
                                        <p:tgtEl>
                                          <p:spTgt spid="102"/>
                                        </p:tgtEl>
                                        <p:attrNameLst>
                                          <p:attrName>style.visibility</p:attrName>
                                        </p:attrNameLst>
                                      </p:cBhvr>
                                      <p:to>
                                        <p:strVal val="visible"/>
                                      </p:to>
                                    </p:set>
                                  </p:childTnLst>
                                </p:cTn>
                              </p:par>
                            </p:childTnLst>
                          </p:cTn>
                        </p:par>
                        <p:par>
                          <p:cTn id="18" fill="hold" nodeType="afterGroup">
                            <p:stCondLst>
                              <p:cond delay="1500"/>
                            </p:stCondLst>
                            <p:childTnLst>
                              <p:par>
                                <p:cTn id="19" presetID="11" presetClass="entr" presetSubtype="0" fill="remove" nodeType="afterEffect">
                                  <p:stCondLst>
                                    <p:cond delay="0"/>
                                  </p:stCondLst>
                                  <p:childTnLst>
                                    <p:set>
                                      <p:cBhvr>
                                        <p:cTn id="20" dur="500">
                                          <p:stCondLst>
                                            <p:cond delay="0"/>
                                          </p:stCondLst>
                                        </p:cTn>
                                        <p:tgtEl>
                                          <p:spTgt spid="103"/>
                                        </p:tgtEl>
                                        <p:attrNameLst>
                                          <p:attrName>style.visibility</p:attrName>
                                        </p:attrNameLst>
                                      </p:cBhvr>
                                      <p:to>
                                        <p:strVal val="visible"/>
                                      </p:to>
                                    </p:set>
                                  </p:childTnLst>
                                </p:cTn>
                              </p:par>
                            </p:childTnLst>
                          </p:cTn>
                        </p:par>
                        <p:par>
                          <p:cTn id="21" fill="hold" nodeType="afterGroup">
                            <p:stCondLst>
                              <p:cond delay="2000"/>
                            </p:stCondLst>
                            <p:childTnLst>
                              <p:par>
                                <p:cTn id="22" presetID="11" presetClass="entr" presetSubtype="0" fill="remove" nodeType="afterEffect">
                                  <p:stCondLst>
                                    <p:cond delay="0"/>
                                  </p:stCondLst>
                                  <p:childTnLst>
                                    <p:set>
                                      <p:cBhvr>
                                        <p:cTn id="23" dur="500">
                                          <p:stCondLst>
                                            <p:cond delay="0"/>
                                          </p:stCondLst>
                                        </p:cTn>
                                        <p:tgtEl>
                                          <p:spTgt spid="108"/>
                                        </p:tgtEl>
                                        <p:attrNameLst>
                                          <p:attrName>style.visibility</p:attrName>
                                        </p:attrNameLst>
                                      </p:cBhvr>
                                      <p:to>
                                        <p:strVal val="visible"/>
                                      </p:to>
                                    </p:set>
                                  </p:childTnLst>
                                </p:cTn>
                              </p:par>
                            </p:childTnLst>
                          </p:cTn>
                        </p:par>
                        <p:par>
                          <p:cTn id="24" fill="hold" nodeType="afterGroup">
                            <p:stCondLst>
                              <p:cond delay="2500"/>
                            </p:stCondLst>
                            <p:childTnLst>
                              <p:par>
                                <p:cTn id="25" presetID="11" presetClass="entr" presetSubtype="0" fill="remove" nodeType="afterEffect">
                                  <p:stCondLst>
                                    <p:cond delay="0"/>
                                  </p:stCondLst>
                                  <p:childTnLst>
                                    <p:set>
                                      <p:cBhvr>
                                        <p:cTn id="26" dur="500">
                                          <p:stCondLst>
                                            <p:cond delay="0"/>
                                          </p:stCondLst>
                                        </p:cTn>
                                        <p:tgtEl>
                                          <p:spTgt spid="107"/>
                                        </p:tgtEl>
                                        <p:attrNameLst>
                                          <p:attrName>style.visibility</p:attrName>
                                        </p:attrNameLst>
                                      </p:cBhvr>
                                      <p:to>
                                        <p:strVal val="visible"/>
                                      </p:to>
                                    </p:set>
                                  </p:childTnLst>
                                </p:cTn>
                              </p:par>
                            </p:childTnLst>
                          </p:cTn>
                        </p:par>
                        <p:par>
                          <p:cTn id="27" fill="hold" nodeType="afterGroup">
                            <p:stCondLst>
                              <p:cond delay="3000"/>
                            </p:stCondLst>
                            <p:childTnLst>
                              <p:par>
                                <p:cTn id="28" presetID="11" presetClass="entr" presetSubtype="0" fill="remove" nodeType="afterEffect">
                                  <p:stCondLst>
                                    <p:cond delay="0"/>
                                  </p:stCondLst>
                                  <p:childTnLst>
                                    <p:set>
                                      <p:cBhvr>
                                        <p:cTn id="29" dur="500">
                                          <p:stCondLst>
                                            <p:cond delay="0"/>
                                          </p:stCondLst>
                                        </p:cTn>
                                        <p:tgtEl>
                                          <p:spTgt spid="106"/>
                                        </p:tgtEl>
                                        <p:attrNameLst>
                                          <p:attrName>style.visibility</p:attrName>
                                        </p:attrNameLst>
                                      </p:cBhvr>
                                      <p:to>
                                        <p:strVal val="visible"/>
                                      </p:to>
                                    </p:set>
                                  </p:childTnLst>
                                </p:cTn>
                              </p:par>
                            </p:childTnLst>
                          </p:cTn>
                        </p:par>
                        <p:par>
                          <p:cTn id="30" fill="hold" nodeType="afterGroup">
                            <p:stCondLst>
                              <p:cond delay="3500"/>
                            </p:stCondLst>
                            <p:childTnLst>
                              <p:par>
                                <p:cTn id="31" presetID="11" presetClass="entr" presetSubtype="0" fill="remove" nodeType="afterEffect">
                                  <p:stCondLst>
                                    <p:cond delay="0"/>
                                  </p:stCondLst>
                                  <p:childTnLst>
                                    <p:set>
                                      <p:cBhvr>
                                        <p:cTn id="32" dur="500">
                                          <p:stCondLst>
                                            <p:cond delay="0"/>
                                          </p:stCondLst>
                                        </p:cTn>
                                        <p:tgtEl>
                                          <p:spTgt spid="105"/>
                                        </p:tgtEl>
                                        <p:attrNameLst>
                                          <p:attrName>style.visibility</p:attrName>
                                        </p:attrNameLst>
                                      </p:cBhvr>
                                      <p:to>
                                        <p:strVal val="visible"/>
                                      </p:to>
                                    </p:set>
                                  </p:childTnLst>
                                </p:cTn>
                              </p:par>
                            </p:childTnLst>
                          </p:cTn>
                        </p:par>
                        <p:par>
                          <p:cTn id="33" fill="hold" nodeType="afterGroup">
                            <p:stCondLst>
                              <p:cond delay="4000"/>
                            </p:stCondLst>
                            <p:childTnLst>
                              <p:par>
                                <p:cTn id="34" presetID="11" presetClass="entr" presetSubtype="0" fill="remove" nodeType="afterEffect">
                                  <p:stCondLst>
                                    <p:cond delay="0"/>
                                  </p:stCondLst>
                                  <p:childTnLst>
                                    <p:set>
                                      <p:cBhvr>
                                        <p:cTn id="35" dur="500">
                                          <p:stCondLst>
                                            <p:cond delay="0"/>
                                          </p:stCondLst>
                                        </p:cTn>
                                        <p:tgtEl>
                                          <p:spTgt spid="96"/>
                                        </p:tgtEl>
                                        <p:attrNameLst>
                                          <p:attrName>style.visibility</p:attrName>
                                        </p:attrNameLst>
                                      </p:cBhvr>
                                      <p:to>
                                        <p:strVal val="visible"/>
                                      </p:to>
                                    </p:set>
                                  </p:childTnLst>
                                </p:cTn>
                              </p:par>
                            </p:childTnLst>
                          </p:cTn>
                        </p:par>
                        <p:par>
                          <p:cTn id="36" fill="hold" nodeType="afterGroup">
                            <p:stCondLst>
                              <p:cond delay="4500"/>
                            </p:stCondLst>
                            <p:childTnLst>
                              <p:par>
                                <p:cTn id="37" presetID="11" presetClass="entr" presetSubtype="0" fill="remove" nodeType="afterEffect">
                                  <p:stCondLst>
                                    <p:cond delay="0"/>
                                  </p:stCondLst>
                                  <p:childTnLst>
                                    <p:set>
                                      <p:cBhvr>
                                        <p:cTn id="38" dur="500">
                                          <p:stCondLst>
                                            <p:cond delay="0"/>
                                          </p:stCondLst>
                                        </p:cTn>
                                        <p:tgtEl>
                                          <p:spTgt spid="95"/>
                                        </p:tgtEl>
                                        <p:attrNameLst>
                                          <p:attrName>style.visibility</p:attrName>
                                        </p:attrNameLst>
                                      </p:cBhvr>
                                      <p:to>
                                        <p:strVal val="visible"/>
                                      </p:to>
                                    </p:set>
                                  </p:childTnLst>
                                </p:cTn>
                              </p:par>
                            </p:childTnLst>
                          </p:cTn>
                        </p:par>
                        <p:par>
                          <p:cTn id="39" fill="hold" nodeType="afterGroup">
                            <p:stCondLst>
                              <p:cond delay="5000"/>
                            </p:stCondLst>
                            <p:childTnLst>
                              <p:par>
                                <p:cTn id="40" presetID="11" presetClass="entr" presetSubtype="0" fill="remove" nodeType="afterEffect">
                                  <p:stCondLst>
                                    <p:cond delay="0"/>
                                  </p:stCondLst>
                                  <p:childTnLst>
                                    <p:set>
                                      <p:cBhvr>
                                        <p:cTn id="41" dur="500">
                                          <p:stCondLst>
                                            <p:cond delay="0"/>
                                          </p:stCondLst>
                                        </p:cTn>
                                        <p:tgtEl>
                                          <p:spTgt spid="94"/>
                                        </p:tgtEl>
                                        <p:attrNameLst>
                                          <p:attrName>style.visibility</p:attrName>
                                        </p:attrNameLst>
                                      </p:cBhvr>
                                      <p:to>
                                        <p:strVal val="visible"/>
                                      </p:to>
                                    </p:set>
                                  </p:childTnLst>
                                </p:cTn>
                              </p:par>
                            </p:childTnLst>
                          </p:cTn>
                        </p:par>
                        <p:par>
                          <p:cTn id="42" fill="hold" nodeType="afterGroup">
                            <p:stCondLst>
                              <p:cond delay="5500"/>
                            </p:stCondLst>
                            <p:childTnLst>
                              <p:par>
                                <p:cTn id="43" presetID="11" presetClass="entr" presetSubtype="0" fill="remove" nodeType="afterEffect">
                                  <p:stCondLst>
                                    <p:cond delay="0"/>
                                  </p:stCondLst>
                                  <p:childTnLst>
                                    <p:set>
                                      <p:cBhvr>
                                        <p:cTn id="44" dur="500">
                                          <p:stCondLst>
                                            <p:cond delay="0"/>
                                          </p:stCondLst>
                                        </p:cTn>
                                        <p:tgtEl>
                                          <p:spTgt spid="90"/>
                                        </p:tgtEl>
                                        <p:attrNameLst>
                                          <p:attrName>style.visibility</p:attrName>
                                        </p:attrNameLst>
                                      </p:cBhvr>
                                      <p:to>
                                        <p:strVal val="visible"/>
                                      </p:to>
                                    </p:set>
                                  </p:childTnLst>
                                </p:cTn>
                              </p:par>
                            </p:childTnLst>
                          </p:cTn>
                        </p:par>
                        <p:par>
                          <p:cTn id="45" fill="hold" nodeType="afterGroup">
                            <p:stCondLst>
                              <p:cond delay="6000"/>
                            </p:stCondLst>
                            <p:childTnLst>
                              <p:par>
                                <p:cTn id="46" presetID="11" presetClass="exit" presetSubtype="0" repeatCount="indefinite" fill="hold" grpId="0" nodeType="afterEffect">
                                  <p:stCondLst>
                                    <p:cond delay="0"/>
                                  </p:stCondLst>
                                  <p:childTnLst>
                                    <p:anim calcmode="discrete" valueType="str">
                                      <p:cBhvr>
                                        <p:cTn id="47" dur="1000"/>
                                        <p:tgtEl>
                                          <p:spTgt spid="112"/>
                                        </p:tgtEl>
                                        <p:attrNameLst>
                                          <p:attrName>style.visibility</p:attrName>
                                        </p:attrNameLst>
                                      </p:cBhvr>
                                      <p:tavLst>
                                        <p:tav tm="0">
                                          <p:val>
                                            <p:strVal val="hidden"/>
                                          </p:val>
                                        </p:tav>
                                        <p:tav tm="50000">
                                          <p:val>
                                            <p:strVal val="visible"/>
                                          </p:val>
                                        </p:tav>
                                      </p:tavLst>
                                    </p:anim>
                                    <p:set>
                                      <p:cBhvr>
                                        <p:cTn id="48" dur="1" fill="hold">
                                          <p:stCondLst>
                                            <p:cond delay="999"/>
                                          </p:stCondLst>
                                        </p:cTn>
                                        <p:tgtEl>
                                          <p:spTgt spid="112"/>
                                        </p:tgtEl>
                                        <p:attrNameLst>
                                          <p:attrName>style.visibility</p:attrName>
                                        </p:attrNameLst>
                                      </p:cBhvr>
                                      <p:to>
                                        <p:strVal val="hidden"/>
                                      </p:to>
                                    </p:set>
                                  </p:childTnLst>
                                </p:cTn>
                              </p:par>
                            </p:childTnLst>
                          </p:cTn>
                        </p:par>
                        <p:par>
                          <p:cTn id="49" fill="hold" nodeType="afterGroup">
                            <p:stCondLst>
                              <p:cond delay="7000"/>
                            </p:stCondLst>
                            <p:childTnLst>
                              <p:par>
                                <p:cTn id="50" presetID="11" presetClass="exit" presetSubtype="0" repeatCount="indefinite" fill="hold" grpId="0" nodeType="afterEffect">
                                  <p:stCondLst>
                                    <p:cond delay="0"/>
                                  </p:stCondLst>
                                  <p:childTnLst>
                                    <p:anim calcmode="discrete" valueType="str">
                                      <p:cBhvr>
                                        <p:cTn id="51" dur="1000"/>
                                        <p:tgtEl>
                                          <p:spTgt spid="119"/>
                                        </p:tgtEl>
                                        <p:attrNameLst>
                                          <p:attrName>style.visibility</p:attrName>
                                        </p:attrNameLst>
                                      </p:cBhvr>
                                      <p:tavLst>
                                        <p:tav tm="0">
                                          <p:val>
                                            <p:strVal val="hidden"/>
                                          </p:val>
                                        </p:tav>
                                        <p:tav tm="50000">
                                          <p:val>
                                            <p:strVal val="visible"/>
                                          </p:val>
                                        </p:tav>
                                      </p:tavLst>
                                    </p:anim>
                                    <p:set>
                                      <p:cBhvr>
                                        <p:cTn id="52" dur="1" fill="hold">
                                          <p:stCondLst>
                                            <p:cond delay="999"/>
                                          </p:stCondLst>
                                        </p:cTn>
                                        <p:tgtEl>
                                          <p:spTgt spid="119"/>
                                        </p:tgtEl>
                                        <p:attrNameLst>
                                          <p:attrName>style.visibility</p:attrName>
                                        </p:attrNameLst>
                                      </p:cBhvr>
                                      <p:to>
                                        <p:strVal val="hidden"/>
                                      </p:to>
                                    </p:set>
                                  </p:childTnLst>
                                </p:cTn>
                              </p:par>
                            </p:childTnLst>
                          </p:cTn>
                        </p:par>
                        <p:par>
                          <p:cTn id="53" fill="hold" nodeType="afterGroup">
                            <p:stCondLst>
                              <p:cond delay="8000"/>
                            </p:stCondLst>
                            <p:childTnLst>
                              <p:par>
                                <p:cTn id="54" presetID="11" presetClass="exit" presetSubtype="0" repeatCount="indefinite" fill="hold" grpId="0" nodeType="afterEffect">
                                  <p:stCondLst>
                                    <p:cond delay="0"/>
                                  </p:stCondLst>
                                  <p:childTnLst>
                                    <p:anim calcmode="discrete" valueType="str">
                                      <p:cBhvr>
                                        <p:cTn id="55" dur="1000"/>
                                        <p:tgtEl>
                                          <p:spTgt spid="125"/>
                                        </p:tgtEl>
                                        <p:attrNameLst>
                                          <p:attrName>style.visibility</p:attrName>
                                        </p:attrNameLst>
                                      </p:cBhvr>
                                      <p:tavLst>
                                        <p:tav tm="0">
                                          <p:val>
                                            <p:strVal val="hidden"/>
                                          </p:val>
                                        </p:tav>
                                        <p:tav tm="50000">
                                          <p:val>
                                            <p:strVal val="visible"/>
                                          </p:val>
                                        </p:tav>
                                      </p:tavLst>
                                    </p:anim>
                                    <p:set>
                                      <p:cBhvr>
                                        <p:cTn id="56" dur="1" fill="hold">
                                          <p:stCondLst>
                                            <p:cond delay="999"/>
                                          </p:stCondLst>
                                        </p:cTn>
                                        <p:tgtEl>
                                          <p:spTgt spid="125"/>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16" fill="hold" nodeType="clickEffect">
                                  <p:stCondLst>
                                    <p:cond delay="0"/>
                                  </p:stCondLst>
                                  <p:childTnLst>
                                    <p:set>
                                      <p:cBhvr>
                                        <p:cTn id="60" dur="1" fill="hold">
                                          <p:stCondLst>
                                            <p:cond delay="0"/>
                                          </p:stCondLst>
                                        </p:cTn>
                                        <p:tgtEl>
                                          <p:spTgt spid="88"/>
                                        </p:tgtEl>
                                        <p:attrNameLst>
                                          <p:attrName>style.visibility</p:attrName>
                                        </p:attrNameLst>
                                      </p:cBhvr>
                                      <p:to>
                                        <p:strVal val="visible"/>
                                      </p:to>
                                    </p:set>
                                    <p:anim calcmode="lin" valueType="num">
                                      <p:cBhvr>
                                        <p:cTn id="61" dur="1000" fill="hold"/>
                                        <p:tgtEl>
                                          <p:spTgt spid="88"/>
                                        </p:tgtEl>
                                        <p:attrNameLst>
                                          <p:attrName>ppt_w</p:attrName>
                                        </p:attrNameLst>
                                      </p:cBhvr>
                                      <p:tavLst>
                                        <p:tav tm="0">
                                          <p:val>
                                            <p:fltVal val="0"/>
                                          </p:val>
                                        </p:tav>
                                        <p:tav tm="100000">
                                          <p:val>
                                            <p:strVal val="#ppt_w"/>
                                          </p:val>
                                        </p:tav>
                                      </p:tavLst>
                                    </p:anim>
                                    <p:anim calcmode="lin" valueType="num">
                                      <p:cBhvr>
                                        <p:cTn id="62" dur="1000" fill="hold"/>
                                        <p:tgtEl>
                                          <p:spTgt spid="88"/>
                                        </p:tgtEl>
                                        <p:attrNameLst>
                                          <p:attrName>ppt_h</p:attrName>
                                        </p:attrNameLst>
                                      </p:cBhvr>
                                      <p:tavLst>
                                        <p:tav tm="0">
                                          <p:val>
                                            <p:fltVal val="0"/>
                                          </p:val>
                                        </p:tav>
                                        <p:tav tm="100000">
                                          <p:val>
                                            <p:strVal val="#ppt_h"/>
                                          </p:val>
                                        </p:tav>
                                      </p:tavLst>
                                    </p:anim>
                                  </p:childTnLst>
                                </p:cTn>
                              </p:par>
                              <p:par>
                                <p:cTn id="63" presetID="23" presetClass="entr" presetSubtype="16" fill="hold" nodeType="withEffect">
                                  <p:stCondLst>
                                    <p:cond delay="0"/>
                                  </p:stCondLst>
                                  <p:childTnLst>
                                    <p:set>
                                      <p:cBhvr>
                                        <p:cTn id="64" dur="1" fill="hold">
                                          <p:stCondLst>
                                            <p:cond delay="0"/>
                                          </p:stCondLst>
                                        </p:cTn>
                                        <p:tgtEl>
                                          <p:spTgt spid="79"/>
                                        </p:tgtEl>
                                        <p:attrNameLst>
                                          <p:attrName>style.visibility</p:attrName>
                                        </p:attrNameLst>
                                      </p:cBhvr>
                                      <p:to>
                                        <p:strVal val="visible"/>
                                      </p:to>
                                    </p:set>
                                    <p:anim calcmode="lin" valueType="num">
                                      <p:cBhvr>
                                        <p:cTn id="65" dur="1000" fill="hold"/>
                                        <p:tgtEl>
                                          <p:spTgt spid="79"/>
                                        </p:tgtEl>
                                        <p:attrNameLst>
                                          <p:attrName>ppt_w</p:attrName>
                                        </p:attrNameLst>
                                      </p:cBhvr>
                                      <p:tavLst>
                                        <p:tav tm="0">
                                          <p:val>
                                            <p:fltVal val="0"/>
                                          </p:val>
                                        </p:tav>
                                        <p:tav tm="100000">
                                          <p:val>
                                            <p:strVal val="#ppt_w"/>
                                          </p:val>
                                        </p:tav>
                                      </p:tavLst>
                                    </p:anim>
                                    <p:anim calcmode="lin" valueType="num">
                                      <p:cBhvr>
                                        <p:cTn id="66" dur="1000" fill="hold"/>
                                        <p:tgtEl>
                                          <p:spTgt spid="79"/>
                                        </p:tgtEl>
                                        <p:attrNameLst>
                                          <p:attrName>ppt_h</p:attrName>
                                        </p:attrNameLst>
                                      </p:cBhvr>
                                      <p:tavLst>
                                        <p:tav tm="0">
                                          <p:val>
                                            <p:fltVal val="0"/>
                                          </p:val>
                                        </p:tav>
                                        <p:tav tm="100000">
                                          <p:val>
                                            <p:strVal val="#ppt_h"/>
                                          </p:val>
                                        </p:tav>
                                      </p:tavLst>
                                    </p:anim>
                                  </p:childTnLst>
                                </p:cTn>
                              </p:par>
                            </p:childTnLst>
                          </p:cTn>
                        </p:par>
                        <p:par>
                          <p:cTn id="67" fill="hold" nodeType="afterGroup">
                            <p:stCondLst>
                              <p:cond delay="1000"/>
                            </p:stCondLst>
                            <p:childTnLst>
                              <p:par>
                                <p:cTn id="68" presetID="26" presetClass="emph" presetSubtype="0" repeatCount="indefinite" fill="hold" nodeType="afterEffect">
                                  <p:stCondLst>
                                    <p:cond delay="0"/>
                                  </p:stCondLst>
                                  <p:childTnLst>
                                    <p:animEffect transition="out" filter="fade">
                                      <p:cBhvr>
                                        <p:cTn id="69" dur="1000" tmFilter="0, 0; .2, .5; .8, .5; 1, 0"/>
                                        <p:tgtEl>
                                          <p:spTgt spid="79"/>
                                        </p:tgtEl>
                                      </p:cBhvr>
                                    </p:animEffect>
                                    <p:animScale>
                                      <p:cBhvr>
                                        <p:cTn id="70" dur="500" autoRev="1" fill="hold"/>
                                        <p:tgtEl>
                                          <p:spTgt spid="79"/>
                                        </p:tgtEl>
                                      </p:cBhvr>
                                      <p:by x="105000" y="105000"/>
                                    </p:animScale>
                                  </p:childTnLst>
                                </p:cTn>
                              </p:par>
                              <p:par>
                                <p:cTn id="71" presetID="26" presetClass="emph" presetSubtype="0" repeatCount="indefinite" fill="hold" nodeType="withEffect">
                                  <p:stCondLst>
                                    <p:cond delay="0"/>
                                  </p:stCondLst>
                                  <p:childTnLst>
                                    <p:animEffect transition="out" filter="fade">
                                      <p:cBhvr>
                                        <p:cTn id="72" dur="1000" tmFilter="0, 0; .2, .5; .8, .5; 1, 0"/>
                                        <p:tgtEl>
                                          <p:spTgt spid="88"/>
                                        </p:tgtEl>
                                      </p:cBhvr>
                                    </p:animEffect>
                                    <p:animScale>
                                      <p:cBhvr>
                                        <p:cTn id="73" dur="500" autoRev="1" fill="hold"/>
                                        <p:tgtEl>
                                          <p:spTgt spid="88"/>
                                        </p:tgtEl>
                                      </p:cBhvr>
                                      <p:by x="105000" y="105000"/>
                                    </p:animScale>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8" fill="hold" nodeType="clickEffect">
                                  <p:stCondLst>
                                    <p:cond delay="0"/>
                                  </p:stCondLst>
                                  <p:childTnLst>
                                    <p:set>
                                      <p:cBhvr>
                                        <p:cTn id="77" dur="1" fill="hold">
                                          <p:stCondLst>
                                            <p:cond delay="0"/>
                                          </p:stCondLst>
                                        </p:cTn>
                                        <p:tgtEl>
                                          <p:spTgt spid="76"/>
                                        </p:tgtEl>
                                        <p:attrNameLst>
                                          <p:attrName>style.visibility</p:attrName>
                                        </p:attrNameLst>
                                      </p:cBhvr>
                                      <p:to>
                                        <p:strVal val="visible"/>
                                      </p:to>
                                    </p:set>
                                    <p:animEffect transition="in" filter="wipe(left)">
                                      <p:cBhvr>
                                        <p:cTn id="78" dur="2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19" grpId="0" animBg="1"/>
      <p:bldP spid="1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図 24" descr="にんじん.jpg"/>
          <p:cNvPicPr>
            <a:picLocks noChangeAspect="1"/>
          </p:cNvPicPr>
          <p:nvPr/>
        </p:nvPicPr>
        <p:blipFill>
          <a:blip r:embed="rId3">
            <a:lum bright="40000"/>
            <a:extLst>
              <a:ext uri="{28A0092B-C50C-407E-A947-70E740481C1C}">
                <a14:useLocalDpi xmlns:a14="http://schemas.microsoft.com/office/drawing/2010/main" val="0"/>
              </a:ext>
            </a:extLst>
          </a:blip>
          <a:srcRect/>
          <a:stretch>
            <a:fillRect/>
          </a:stretch>
        </p:blipFill>
        <p:spPr bwMode="auto">
          <a:xfrm>
            <a:off x="6513162" y="214313"/>
            <a:ext cx="405976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6" name="図 7" descr="ウサ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5929" y="1122370"/>
            <a:ext cx="3627967" cy="516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ウサ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929" y="1122370"/>
            <a:ext cx="3627967" cy="516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テキスト ボックス 6"/>
          <p:cNvSpPr txBox="1"/>
          <p:nvPr/>
        </p:nvSpPr>
        <p:spPr>
          <a:xfrm>
            <a:off x="6381752" y="1857364"/>
            <a:ext cx="2857520" cy="707886"/>
          </a:xfrm>
          <a:prstGeom prst="rect">
            <a:avLst/>
          </a:prstGeom>
          <a:noFill/>
        </p:spPr>
        <p:txBody>
          <a:bodyPr>
            <a:spAutoFit/>
          </a:bodyPr>
          <a:lstStyle/>
          <a:p>
            <a:pPr>
              <a:defRPr/>
            </a:pPr>
            <a:r>
              <a:rPr kumimoji="1" lang="ja-JP" altLang="en-US" sz="4000" b="1" kern="1200" dirty="0">
                <a:ln>
                  <a:solidFill>
                    <a:srgbClr val="1F497D">
                      <a:lumMod val="75000"/>
                    </a:srgbClr>
                  </a:solidFill>
                </a:ln>
                <a:solidFill>
                  <a:srgbClr val="9BBB59"/>
                </a:solidFill>
                <a:latin typeface="AR P丸ゴシック体M" pitchFamily="50" charset="-128"/>
                <a:ea typeface="AR P丸ゴシック体M" pitchFamily="50" charset="-128"/>
                <a:cs typeface="+mn-cs"/>
              </a:rPr>
              <a:t>よく噛む</a:t>
            </a:r>
          </a:p>
        </p:txBody>
      </p:sp>
      <p:sp>
        <p:nvSpPr>
          <p:cNvPr id="31" name="テキスト ボックス 30"/>
          <p:cNvSpPr txBox="1"/>
          <p:nvPr/>
        </p:nvSpPr>
        <p:spPr>
          <a:xfrm>
            <a:off x="3809984" y="4000504"/>
            <a:ext cx="3048021" cy="1261884"/>
          </a:xfrm>
          <a:prstGeom prst="rect">
            <a:avLst/>
          </a:prstGeom>
          <a:noFill/>
        </p:spPr>
        <p:txBody>
          <a:bodyPr>
            <a:spAutoFit/>
          </a:bodyPr>
          <a:lstStyle/>
          <a:p>
            <a:pPr algn="ctr">
              <a:defRPr/>
            </a:pPr>
            <a:r>
              <a:rPr kumimoji="1" lang="ja-JP" altLang="en-US" sz="3200" b="1" kern="1200" dirty="0">
                <a:ln>
                  <a:solidFill>
                    <a:srgbClr val="9BBB59">
                      <a:lumMod val="50000"/>
                    </a:srgbClr>
                  </a:solidFill>
                </a:ln>
                <a:solidFill>
                  <a:srgbClr val="9BBB59">
                    <a:lumMod val="75000"/>
                  </a:srgbClr>
                </a:solidFill>
                <a:latin typeface="AR P丸ゴシック体M" pitchFamily="50" charset="-128"/>
                <a:ea typeface="AR P丸ゴシック体M" pitchFamily="50" charset="-128"/>
                <a:cs typeface="+mn-cs"/>
              </a:rPr>
              <a:t>唾液の</a:t>
            </a:r>
            <a:endParaRPr kumimoji="1" lang="en-US" altLang="ja-JP" sz="3200" b="1" kern="1200" dirty="0">
              <a:ln>
                <a:solidFill>
                  <a:srgbClr val="9BBB59">
                    <a:lumMod val="50000"/>
                  </a:srgbClr>
                </a:solidFill>
              </a:ln>
              <a:solidFill>
                <a:srgbClr val="9BBB59">
                  <a:lumMod val="75000"/>
                </a:srgbClr>
              </a:solidFill>
              <a:latin typeface="AR P丸ゴシック体M" pitchFamily="50" charset="-128"/>
              <a:ea typeface="AR P丸ゴシック体M" pitchFamily="50" charset="-128"/>
              <a:cs typeface="+mn-cs"/>
            </a:endParaRPr>
          </a:p>
          <a:p>
            <a:pPr algn="ctr">
              <a:defRPr/>
            </a:pPr>
            <a:endParaRPr kumimoji="1" lang="en-US" altLang="ja-JP" sz="1000" b="1" kern="1200" dirty="0">
              <a:ln>
                <a:solidFill>
                  <a:srgbClr val="9BBB59">
                    <a:lumMod val="50000"/>
                  </a:srgbClr>
                </a:solidFill>
              </a:ln>
              <a:solidFill>
                <a:srgbClr val="9BBB59">
                  <a:lumMod val="75000"/>
                </a:srgbClr>
              </a:solidFill>
              <a:latin typeface="AR P丸ゴシック体M" pitchFamily="50" charset="-128"/>
              <a:ea typeface="AR P丸ゴシック体M" pitchFamily="50" charset="-128"/>
              <a:cs typeface="+mn-cs"/>
            </a:endParaRPr>
          </a:p>
          <a:p>
            <a:pPr algn="ctr">
              <a:defRPr/>
            </a:pPr>
            <a:r>
              <a:rPr kumimoji="1" lang="ja-JP" altLang="en-US" sz="3200" b="1" kern="1200" dirty="0">
                <a:ln>
                  <a:solidFill>
                    <a:srgbClr val="9BBB59">
                      <a:lumMod val="50000"/>
                    </a:srgbClr>
                  </a:solidFill>
                </a:ln>
                <a:solidFill>
                  <a:srgbClr val="9BBB59">
                    <a:lumMod val="75000"/>
                  </a:srgbClr>
                </a:solidFill>
                <a:latin typeface="AR P丸ゴシック体M" pitchFamily="50" charset="-128"/>
                <a:ea typeface="AR P丸ゴシック体M" pitchFamily="50" charset="-128"/>
                <a:cs typeface="+mn-cs"/>
              </a:rPr>
              <a:t>分泌促進</a:t>
            </a:r>
            <a:endParaRPr kumimoji="1" lang="en-US" altLang="ja-JP" sz="3200" b="1" kern="1200" dirty="0">
              <a:ln>
                <a:solidFill>
                  <a:srgbClr val="9BBB59">
                    <a:lumMod val="50000"/>
                  </a:srgbClr>
                </a:solidFill>
              </a:ln>
              <a:solidFill>
                <a:srgbClr val="9BBB59">
                  <a:lumMod val="75000"/>
                </a:srgbClr>
              </a:solidFill>
              <a:latin typeface="AR P丸ゴシック体M" pitchFamily="50" charset="-128"/>
              <a:ea typeface="AR P丸ゴシック体M" pitchFamily="50" charset="-128"/>
              <a:cs typeface="+mn-cs"/>
            </a:endParaRPr>
          </a:p>
        </p:txBody>
      </p:sp>
      <p:grpSp>
        <p:nvGrpSpPr>
          <p:cNvPr id="26630" name="グループ化 21"/>
          <p:cNvGrpSpPr>
            <a:grpSpLocks/>
          </p:cNvGrpSpPr>
          <p:nvPr/>
        </p:nvGrpSpPr>
        <p:grpSpPr bwMode="auto">
          <a:xfrm>
            <a:off x="5236633" y="2643188"/>
            <a:ext cx="1263651" cy="1143000"/>
            <a:chOff x="4109413" y="2461331"/>
            <a:chExt cx="947404" cy="1143346"/>
          </a:xfrm>
        </p:grpSpPr>
        <p:sp>
          <p:nvSpPr>
            <p:cNvPr id="24" name="二等辺三角形 23"/>
            <p:cNvSpPr/>
            <p:nvPr/>
          </p:nvSpPr>
          <p:spPr bwMode="auto">
            <a:xfrm rot="1659830">
              <a:off x="4538041" y="2461331"/>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26" name="二等辺三角形 25"/>
            <p:cNvSpPr/>
            <p:nvPr/>
          </p:nvSpPr>
          <p:spPr bwMode="auto">
            <a:xfrm rot="1659830">
              <a:off x="4395165" y="2747083"/>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29" name="二等辺三角形 28"/>
            <p:cNvSpPr/>
            <p:nvPr/>
          </p:nvSpPr>
          <p:spPr bwMode="auto">
            <a:xfrm rot="1659830">
              <a:off x="4252289" y="3029749"/>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2" name="二等辺三角形 31"/>
            <p:cNvSpPr/>
            <p:nvPr/>
          </p:nvSpPr>
          <p:spPr bwMode="auto">
            <a:xfrm rot="1659830">
              <a:off x="4109413" y="3315501"/>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35" name="正方形/長方形 34"/>
          <p:cNvSpPr>
            <a:spLocks noChangeArrowheads="1"/>
          </p:cNvSpPr>
          <p:nvPr/>
        </p:nvSpPr>
        <p:spPr bwMode="auto">
          <a:xfrm rot="1901757">
            <a:off x="5365929" y="2455863"/>
            <a:ext cx="958849" cy="14462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26632" name="グループ化 41"/>
          <p:cNvGrpSpPr>
            <a:grpSpLocks/>
          </p:cNvGrpSpPr>
          <p:nvPr/>
        </p:nvGrpSpPr>
        <p:grpSpPr bwMode="auto">
          <a:xfrm>
            <a:off x="6923624" y="4303980"/>
            <a:ext cx="1813983" cy="530225"/>
            <a:chOff x="5653094" y="4296512"/>
            <a:chExt cx="1360746" cy="531316"/>
          </a:xfrm>
        </p:grpSpPr>
        <p:sp>
          <p:nvSpPr>
            <p:cNvPr id="43" name="二等辺三角形 42"/>
            <p:cNvSpPr/>
            <p:nvPr/>
          </p:nvSpPr>
          <p:spPr bwMode="auto">
            <a:xfrm rot="16200000">
              <a:off x="5538294" y="4423851"/>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4" name="二等辺三角形 43"/>
            <p:cNvSpPr/>
            <p:nvPr/>
          </p:nvSpPr>
          <p:spPr bwMode="auto">
            <a:xfrm rot="16200000">
              <a:off x="5895484" y="4411312"/>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5" name="二等辺三角形 44"/>
            <p:cNvSpPr/>
            <p:nvPr/>
          </p:nvSpPr>
          <p:spPr bwMode="auto">
            <a:xfrm rot="16200000">
              <a:off x="6252674" y="4423851"/>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6" name="二等辺三角形 45"/>
            <p:cNvSpPr/>
            <p:nvPr/>
          </p:nvSpPr>
          <p:spPr bwMode="auto">
            <a:xfrm rot="16200000">
              <a:off x="6609864" y="4423852"/>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47" name="正方形/長方形 46"/>
          <p:cNvSpPr>
            <a:spLocks noChangeArrowheads="1"/>
          </p:cNvSpPr>
          <p:nvPr/>
        </p:nvSpPr>
        <p:spPr bwMode="auto">
          <a:xfrm rot="5400000">
            <a:off x="7550457" y="3611432"/>
            <a:ext cx="554037" cy="1938867"/>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26634" name="グループ化 47"/>
          <p:cNvGrpSpPr>
            <a:grpSpLocks/>
          </p:cNvGrpSpPr>
          <p:nvPr/>
        </p:nvGrpSpPr>
        <p:grpSpPr bwMode="auto">
          <a:xfrm>
            <a:off x="9118601" y="2718067"/>
            <a:ext cx="1263651" cy="1139825"/>
            <a:chOff x="6762051" y="3060359"/>
            <a:chExt cx="947404" cy="1140062"/>
          </a:xfrm>
        </p:grpSpPr>
        <p:sp>
          <p:nvSpPr>
            <p:cNvPr id="49" name="二等辺三角形 48"/>
            <p:cNvSpPr/>
            <p:nvPr/>
          </p:nvSpPr>
          <p:spPr bwMode="auto">
            <a:xfrm rot="9174609">
              <a:off x="6762051" y="3060359"/>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0" name="二等辺三角形 49"/>
            <p:cNvSpPr/>
            <p:nvPr/>
          </p:nvSpPr>
          <p:spPr bwMode="auto">
            <a:xfrm rot="9174609">
              <a:off x="6904927" y="3339741"/>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1" name="二等辺三角形 50"/>
            <p:cNvSpPr/>
            <p:nvPr/>
          </p:nvSpPr>
          <p:spPr bwMode="auto">
            <a:xfrm rot="9174609">
              <a:off x="7047803" y="3625492"/>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2" name="二等辺三角形 51"/>
            <p:cNvSpPr/>
            <p:nvPr/>
          </p:nvSpPr>
          <p:spPr bwMode="auto">
            <a:xfrm rot="9174609">
              <a:off x="7190679" y="3911245"/>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53" name="正方形/長方形 52"/>
          <p:cNvSpPr>
            <a:spLocks noChangeArrowheads="1"/>
          </p:cNvSpPr>
          <p:nvPr/>
        </p:nvSpPr>
        <p:spPr bwMode="auto">
          <a:xfrm rot="-1664795">
            <a:off x="9345262" y="2549792"/>
            <a:ext cx="740833" cy="14001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54" name="グループ化 53"/>
          <p:cNvGrpSpPr>
            <a:grpSpLocks/>
          </p:cNvGrpSpPr>
          <p:nvPr/>
        </p:nvGrpSpPr>
        <p:grpSpPr bwMode="auto">
          <a:xfrm>
            <a:off x="6477003" y="2857500"/>
            <a:ext cx="2476500" cy="1285875"/>
            <a:chOff x="5496449" y="2727972"/>
            <a:chExt cx="1593467" cy="979703"/>
          </a:xfrm>
        </p:grpSpPr>
        <p:sp>
          <p:nvSpPr>
            <p:cNvPr id="55" name="爆発 2 54"/>
            <p:cNvSpPr/>
            <p:nvPr/>
          </p:nvSpPr>
          <p:spPr bwMode="auto">
            <a:xfrm rot="1217985">
              <a:off x="5496449" y="2727972"/>
              <a:ext cx="1593467" cy="979703"/>
            </a:xfrm>
            <a:prstGeom prst="irregularSeal2">
              <a:avLst/>
            </a:prstGeom>
            <a:solidFill>
              <a:schemeClr val="accent6">
                <a:lumMod val="20000"/>
                <a:lumOff val="80000"/>
              </a:schemeClr>
            </a:solidFill>
            <a:ln w="28575" cap="flat" cmpd="sng" algn="ctr">
              <a:solidFill>
                <a:schemeClr val="accent6">
                  <a:lumMod val="75000"/>
                </a:schemeClr>
              </a:solidFill>
              <a:prstDash val="solid"/>
              <a:round/>
              <a:headEnd type="none" w="med" len="med"/>
              <a:tailEnd type="none" w="med" len="med"/>
            </a:ln>
            <a:effectLst/>
          </p:spPr>
          <p:txBody>
            <a:bodyPr anchor="ctr"/>
            <a:lstStyle/>
            <a:p>
              <a:pPr algn="ctr">
                <a:defRPr/>
              </a:pPr>
              <a:endParaRPr kumimoji="1" lang="ja-JP" altLang="en-US" sz="1600" kern="1200" dirty="0">
                <a:solidFill>
                  <a:prstClr val="black"/>
                </a:solidFill>
                <a:latin typeface="Calibri"/>
                <a:ea typeface="ＭＳ Ｐゴシック"/>
                <a:cs typeface="+mn-cs"/>
              </a:endParaRPr>
            </a:p>
          </p:txBody>
        </p:sp>
        <p:sp>
          <p:nvSpPr>
            <p:cNvPr id="56" name="テキスト ボックス 55"/>
            <p:cNvSpPr txBox="1"/>
            <p:nvPr/>
          </p:nvSpPr>
          <p:spPr>
            <a:xfrm rot="17638">
              <a:off x="5565193" y="3134295"/>
              <a:ext cx="1314080" cy="257943"/>
            </a:xfrm>
            <a:prstGeom prst="rect">
              <a:avLst/>
            </a:prstGeom>
            <a:noFill/>
          </p:spPr>
          <p:txBody>
            <a:bodyPr>
              <a:spAutoFit/>
            </a:bodyPr>
            <a:lstStyle/>
            <a:p>
              <a:pPr algn="ctr">
                <a:defRPr/>
              </a:pPr>
              <a:r>
                <a:rPr kumimoji="1" lang="ja-JP" altLang="en-US" sz="1600" b="1" kern="1200" dirty="0">
                  <a:ln w="1905"/>
                  <a:gradFill>
                    <a:gsLst>
                      <a:gs pos="0">
                        <a:srgbClr val="F79646">
                          <a:lumMod val="75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HGS創英角ﾎﾟｯﾌﾟ体" pitchFamily="50" charset="-128"/>
                  <a:ea typeface="HGS創英角ﾎﾟｯﾌﾟ体" pitchFamily="50" charset="-128"/>
                  <a:cs typeface="+mn-cs"/>
                </a:rPr>
                <a:t>アミラーゼ</a:t>
              </a:r>
              <a:endParaRPr kumimoji="1" lang="ja-JP" altLang="en-US" sz="1200" kern="1200" dirty="0">
                <a:solidFill>
                  <a:prstClr val="black"/>
                </a:solidFill>
                <a:effectLst>
                  <a:outerShdw blurRad="50800" dist="38100" dir="2700000" algn="tl" rotWithShape="0">
                    <a:prstClr val="black">
                      <a:alpha val="40000"/>
                    </a:prstClr>
                  </a:outerShdw>
                </a:effectLst>
                <a:latin typeface="HGS創英角ﾎﾟｯﾌﾟ体" pitchFamily="50" charset="-128"/>
                <a:ea typeface="HGS創英角ﾎﾟｯﾌﾟ体" pitchFamily="50" charset="-128"/>
                <a:cs typeface="+mn-cs"/>
              </a:endParaRPr>
            </a:p>
          </p:txBody>
        </p:sp>
      </p:grpSp>
      <p:sp>
        <p:nvSpPr>
          <p:cNvPr id="57" name="二等辺三角形 56"/>
          <p:cNvSpPr/>
          <p:nvPr/>
        </p:nvSpPr>
        <p:spPr bwMode="auto">
          <a:xfrm rot="1659830">
            <a:off x="5828620" y="2620903"/>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8" name="二等辺三角形 57"/>
          <p:cNvSpPr/>
          <p:nvPr/>
        </p:nvSpPr>
        <p:spPr bwMode="auto">
          <a:xfrm rot="1659830">
            <a:off x="5638120" y="2906655"/>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9" name="二等辺三角形 58"/>
          <p:cNvSpPr/>
          <p:nvPr/>
        </p:nvSpPr>
        <p:spPr bwMode="auto">
          <a:xfrm rot="1659830">
            <a:off x="5447616" y="3189321"/>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0" name="二等辺三角形 59"/>
          <p:cNvSpPr/>
          <p:nvPr/>
        </p:nvSpPr>
        <p:spPr bwMode="auto">
          <a:xfrm rot="1659830">
            <a:off x="5257116" y="3475073"/>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1" name="二等辺三角形 60"/>
          <p:cNvSpPr/>
          <p:nvPr/>
        </p:nvSpPr>
        <p:spPr bwMode="auto">
          <a:xfrm rot="9174609">
            <a:off x="9098620" y="2693645"/>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2" name="二等辺三角形 61"/>
          <p:cNvSpPr/>
          <p:nvPr/>
        </p:nvSpPr>
        <p:spPr bwMode="auto">
          <a:xfrm rot="9174609">
            <a:off x="9289124" y="2973027"/>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3" name="二等辺三角形 62"/>
          <p:cNvSpPr/>
          <p:nvPr/>
        </p:nvSpPr>
        <p:spPr bwMode="auto">
          <a:xfrm rot="9174609">
            <a:off x="9479624" y="3258778"/>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4" name="二等辺三角形 63"/>
          <p:cNvSpPr/>
          <p:nvPr/>
        </p:nvSpPr>
        <p:spPr bwMode="auto">
          <a:xfrm rot="9174609">
            <a:off x="9670124" y="3544531"/>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5" name="二等辺三角形 64"/>
          <p:cNvSpPr/>
          <p:nvPr/>
        </p:nvSpPr>
        <p:spPr bwMode="auto">
          <a:xfrm rot="16200000">
            <a:off x="6861705" y="4383067"/>
            <a:ext cx="518776" cy="385568"/>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6" name="二等辺三角形 65"/>
          <p:cNvSpPr/>
          <p:nvPr/>
        </p:nvSpPr>
        <p:spPr bwMode="auto">
          <a:xfrm rot="16200000">
            <a:off x="7337959" y="4370528"/>
            <a:ext cx="518776" cy="385568"/>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7" name="二等辺三角形 66"/>
          <p:cNvSpPr/>
          <p:nvPr/>
        </p:nvSpPr>
        <p:spPr bwMode="auto">
          <a:xfrm rot="16200000">
            <a:off x="7814212" y="4383067"/>
            <a:ext cx="518776" cy="385568"/>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8" name="二等辺三角形 67"/>
          <p:cNvSpPr/>
          <p:nvPr/>
        </p:nvSpPr>
        <p:spPr bwMode="auto">
          <a:xfrm rot="16200000">
            <a:off x="8290465" y="4383068"/>
            <a:ext cx="518776" cy="385568"/>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 name="正方形/長方形 5"/>
          <p:cNvSpPr/>
          <p:nvPr/>
        </p:nvSpPr>
        <p:spPr bwMode="auto">
          <a:xfrm>
            <a:off x="1335254" y="214313"/>
            <a:ext cx="4185761" cy="1569660"/>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6000" kern="1200" cap="all" dirty="0">
                <a:ln>
                  <a:solidFill>
                    <a:srgbClr val="4F81BD">
                      <a:lumMod val="50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み</a:t>
            </a:r>
            <a:r>
              <a:rPr kumimoji="1" lang="ja-JP" altLang="en-US" sz="3600" kern="1200" cap="all" dirty="0">
                <a:ln>
                  <a:solidFill>
                    <a:srgbClr val="4F81BD">
                      <a:lumMod val="50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「味覚の発達」</a:t>
            </a:r>
            <a:endParaRPr kumimoji="1" lang="ja-JP" altLang="en-US" sz="4000" kern="1200" dirty="0">
              <a:ln>
                <a:solidFill>
                  <a:srgbClr val="4F81BD">
                    <a:lumMod val="50000"/>
                  </a:srgbClr>
                </a:solidFill>
              </a:ln>
              <a:solidFill>
                <a:srgbClr val="1F497D">
                  <a:lumMod val="60000"/>
                  <a:lumOff val="40000"/>
                </a:srgbClr>
              </a:solidFill>
              <a:latin typeface="Calibri"/>
              <a:ea typeface="ＭＳ Ｐゴシック"/>
              <a:cs typeface="+mn-cs"/>
            </a:endParaRPr>
          </a:p>
          <a:p>
            <a:pPr algn="ctr">
              <a:defRPr/>
            </a:pPr>
            <a:endParaRPr kumimoji="1" lang="ja-JP" altLang="en-US" sz="3600" kern="1200" cap="all" dirty="0">
              <a:ln>
                <a:solidFill>
                  <a:srgbClr val="4F81BD"/>
                </a:solidFill>
              </a:ln>
              <a:gradFill>
                <a:gsLst>
                  <a:gs pos="0">
                    <a:srgbClr val="1F497D">
                      <a:lumMod val="75000"/>
                    </a:srgbClr>
                  </a:gs>
                  <a:gs pos="39999">
                    <a:srgbClr val="85C2FF"/>
                  </a:gs>
                  <a:gs pos="70000">
                    <a:srgbClr val="C4D6EB"/>
                  </a:gs>
                  <a:gs pos="100000">
                    <a:srgbClr val="FFEBFA"/>
                  </a:gs>
                </a:gsLst>
                <a:lin ang="5400000" scaled="0"/>
              </a:gra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12" name="テキスト ボックス 11"/>
          <p:cNvSpPr txBox="1"/>
          <p:nvPr/>
        </p:nvSpPr>
        <p:spPr bwMode="auto">
          <a:xfrm>
            <a:off x="8858429" y="4072202"/>
            <a:ext cx="3143249" cy="1154117"/>
          </a:xfrm>
          <a:prstGeom prst="rect">
            <a:avLst/>
          </a:prstGeom>
          <a:noFill/>
        </p:spPr>
        <p:txBody>
          <a:bodyPr>
            <a:spAutoFit/>
          </a:bodyPr>
          <a:lstStyle/>
          <a:p>
            <a:pPr algn="ctr">
              <a:defRPr/>
            </a:pPr>
            <a:r>
              <a:rPr kumimoji="1" lang="ja-JP" altLang="en-US" sz="2800" b="1" kern="1200" dirty="0">
                <a:ln>
                  <a:solidFill>
                    <a:srgbClr val="1F497D">
                      <a:lumMod val="75000"/>
                    </a:srgbClr>
                  </a:solidFill>
                </a:ln>
                <a:solidFill>
                  <a:srgbClr val="9BBB59"/>
                </a:solidFill>
                <a:latin typeface="AR P丸ゴシック体M" pitchFamily="50" charset="-128"/>
                <a:ea typeface="AR P丸ゴシック体M" pitchFamily="50" charset="-128"/>
                <a:cs typeface="+mn-cs"/>
              </a:rPr>
              <a:t>食べ物本来の</a:t>
            </a:r>
            <a:endParaRPr kumimoji="1" lang="en-US" altLang="ja-JP" sz="2800" b="1" kern="1200" dirty="0">
              <a:ln>
                <a:solidFill>
                  <a:srgbClr val="1F497D">
                    <a:lumMod val="75000"/>
                  </a:srgbClr>
                </a:solidFill>
              </a:ln>
              <a:solidFill>
                <a:srgbClr val="9BBB59"/>
              </a:solidFill>
              <a:latin typeface="AR P丸ゴシック体M" pitchFamily="50" charset="-128"/>
              <a:ea typeface="AR P丸ゴシック体M" pitchFamily="50" charset="-128"/>
              <a:cs typeface="+mn-cs"/>
            </a:endParaRPr>
          </a:p>
          <a:p>
            <a:pPr algn="ctr">
              <a:defRPr/>
            </a:pPr>
            <a:endParaRPr kumimoji="1" lang="en-US" altLang="ja-JP" sz="500" b="1" kern="1200" dirty="0">
              <a:ln>
                <a:solidFill>
                  <a:srgbClr val="1F497D">
                    <a:lumMod val="75000"/>
                  </a:srgbClr>
                </a:solidFill>
              </a:ln>
              <a:solidFill>
                <a:srgbClr val="9BBB59"/>
              </a:solidFill>
              <a:latin typeface="AR P丸ゴシック体M" pitchFamily="50" charset="-128"/>
              <a:ea typeface="AR P丸ゴシック体M" pitchFamily="50" charset="-128"/>
              <a:cs typeface="+mn-cs"/>
            </a:endParaRPr>
          </a:p>
          <a:p>
            <a:pPr algn="ctr">
              <a:defRPr/>
            </a:pPr>
            <a:endParaRPr kumimoji="1" lang="en-US" altLang="ja-JP" sz="600" b="1" kern="1200" dirty="0">
              <a:ln>
                <a:solidFill>
                  <a:srgbClr val="1F497D">
                    <a:lumMod val="75000"/>
                  </a:srgbClr>
                </a:solidFill>
              </a:ln>
              <a:solidFill>
                <a:srgbClr val="9BBB59"/>
              </a:solidFill>
              <a:latin typeface="AR P丸ゴシック体M" pitchFamily="50" charset="-128"/>
              <a:ea typeface="AR P丸ゴシック体M" pitchFamily="50" charset="-128"/>
              <a:cs typeface="+mn-cs"/>
            </a:endParaRPr>
          </a:p>
          <a:p>
            <a:pPr algn="ctr">
              <a:defRPr/>
            </a:pPr>
            <a:r>
              <a:rPr kumimoji="1" lang="ja-JP" altLang="en-US" sz="2800" b="1" kern="1200" dirty="0">
                <a:ln>
                  <a:solidFill>
                    <a:srgbClr val="1F497D">
                      <a:lumMod val="75000"/>
                    </a:srgbClr>
                  </a:solidFill>
                </a:ln>
                <a:solidFill>
                  <a:srgbClr val="9BBB59"/>
                </a:solidFill>
                <a:latin typeface="AR P丸ゴシック体M" pitchFamily="50" charset="-128"/>
                <a:ea typeface="AR P丸ゴシック体M" pitchFamily="50" charset="-128"/>
                <a:cs typeface="+mn-cs"/>
              </a:rPr>
              <a:t>味がわかる</a:t>
            </a:r>
          </a:p>
        </p:txBody>
      </p:sp>
      <p:grpSp>
        <p:nvGrpSpPr>
          <p:cNvPr id="69" name="グループ化 68"/>
          <p:cNvGrpSpPr>
            <a:grpSpLocks/>
          </p:cNvGrpSpPr>
          <p:nvPr/>
        </p:nvGrpSpPr>
        <p:grpSpPr bwMode="auto">
          <a:xfrm>
            <a:off x="3397251" y="5929307"/>
            <a:ext cx="8477251" cy="846136"/>
            <a:chOff x="2547924" y="5929458"/>
            <a:chExt cx="6357982" cy="846258"/>
          </a:xfrm>
        </p:grpSpPr>
        <p:sp>
          <p:nvSpPr>
            <p:cNvPr id="83" name="山形 82"/>
            <p:cNvSpPr/>
            <p:nvPr/>
          </p:nvSpPr>
          <p:spPr bwMode="auto">
            <a:xfrm>
              <a:off x="4048121" y="6035835"/>
              <a:ext cx="285752" cy="428686"/>
            </a:xfrm>
            <a:prstGeom prst="chevron">
              <a:avLst/>
            </a:prstGeom>
            <a:solidFill>
              <a:srgbClr val="92D050"/>
            </a:solidFill>
            <a:ln>
              <a:solidFill>
                <a:srgbClr val="00B05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85" name="テキスト ボックス 84"/>
            <p:cNvSpPr txBox="1"/>
            <p:nvPr/>
          </p:nvSpPr>
          <p:spPr bwMode="auto">
            <a:xfrm>
              <a:off x="2547924" y="6143801"/>
              <a:ext cx="1500197" cy="400107"/>
            </a:xfrm>
            <a:prstGeom prst="rect">
              <a:avLst/>
            </a:prstGeom>
            <a:noFill/>
          </p:spPr>
          <p:txBody>
            <a:bodyPr>
              <a:spAutoFit/>
            </a:bodyPr>
            <a:lstStyle/>
            <a:p>
              <a:pPr algn="ctr">
                <a:defRPr/>
              </a:pPr>
              <a:r>
                <a:rPr kumimoji="1" lang="ja-JP" altLang="en-US" sz="2000" kern="1200" dirty="0">
                  <a:solidFill>
                    <a:srgbClr val="F79646">
                      <a:lumMod val="75000"/>
                    </a:srgbClr>
                  </a:solidFill>
                  <a:latin typeface="HGS創英角ﾎﾟｯﾌﾟ体" pitchFamily="50" charset="-128"/>
                  <a:ea typeface="HGS創英角ﾎﾟｯﾌﾟ体" pitchFamily="50" charset="-128"/>
                  <a:cs typeface="+mn-cs"/>
                </a:rPr>
                <a:t>よく噛む</a:t>
              </a:r>
              <a:endParaRPr kumimoji="1" lang="ja-JP" altLang="en-US" sz="2000" b="1" kern="1200" dirty="0">
                <a:solidFill>
                  <a:srgbClr val="F79646">
                    <a:lumMod val="75000"/>
                  </a:srgbClr>
                </a:solidFill>
                <a:latin typeface="AR P丸ゴシック体M" pitchFamily="50" charset="-128"/>
                <a:ea typeface="AR P丸ゴシック体M" pitchFamily="50" charset="-128"/>
                <a:cs typeface="+mn-cs"/>
              </a:endParaRPr>
            </a:p>
          </p:txBody>
        </p:sp>
        <p:sp>
          <p:nvSpPr>
            <p:cNvPr id="88" name="テキスト ボックス 87"/>
            <p:cNvSpPr txBox="1"/>
            <p:nvPr/>
          </p:nvSpPr>
          <p:spPr bwMode="auto">
            <a:xfrm>
              <a:off x="4262436" y="5929458"/>
              <a:ext cx="2357453" cy="846258"/>
            </a:xfrm>
            <a:prstGeom prst="rect">
              <a:avLst/>
            </a:prstGeom>
            <a:noFill/>
          </p:spPr>
          <p:txBody>
            <a:bodyPr>
              <a:spAutoFit/>
            </a:bodyPr>
            <a:lstStyle/>
            <a:p>
              <a:pPr algn="ctr">
                <a:defRPr/>
              </a:pPr>
              <a:r>
                <a:rPr kumimoji="1" lang="ja-JP" altLang="en-US" sz="2000" kern="1200" dirty="0">
                  <a:solidFill>
                    <a:srgbClr val="F79646">
                      <a:lumMod val="75000"/>
                    </a:srgbClr>
                  </a:solidFill>
                  <a:latin typeface="HGS創英角ﾎﾟｯﾌﾟ体" pitchFamily="50" charset="-128"/>
                  <a:ea typeface="HGS創英角ﾎﾟｯﾌﾟ体" pitchFamily="50" charset="-128"/>
                  <a:cs typeface="+mn-cs"/>
                </a:rPr>
                <a:t>食べ物本来の</a:t>
              </a:r>
              <a:endParaRPr kumimoji="1" lang="en-US" altLang="ja-JP" sz="2000" kern="1200" dirty="0">
                <a:solidFill>
                  <a:srgbClr val="F79646">
                    <a:lumMod val="75000"/>
                  </a:srgbClr>
                </a:solidFill>
                <a:latin typeface="HGS創英角ﾎﾟｯﾌﾟ体" pitchFamily="50" charset="-128"/>
                <a:ea typeface="HGS創英角ﾎﾟｯﾌﾟ体" pitchFamily="50" charset="-128"/>
                <a:cs typeface="+mn-cs"/>
              </a:endParaRPr>
            </a:p>
            <a:p>
              <a:pPr algn="ctr">
                <a:defRPr/>
              </a:pPr>
              <a:endParaRPr kumimoji="1" lang="en-US" altLang="ja-JP" sz="900" kern="1200" dirty="0">
                <a:solidFill>
                  <a:srgbClr val="F79646">
                    <a:lumMod val="75000"/>
                  </a:srgbClr>
                </a:solidFill>
                <a:latin typeface="HGS創英角ﾎﾟｯﾌﾟ体" pitchFamily="50" charset="-128"/>
                <a:ea typeface="HGS創英角ﾎﾟｯﾌﾟ体" pitchFamily="50" charset="-128"/>
                <a:cs typeface="+mn-cs"/>
              </a:endParaRPr>
            </a:p>
            <a:p>
              <a:pPr algn="ctr">
                <a:defRPr/>
              </a:pPr>
              <a:r>
                <a:rPr kumimoji="1" lang="ja-JP" altLang="en-US" sz="2000" kern="1200" dirty="0">
                  <a:solidFill>
                    <a:srgbClr val="F79646">
                      <a:lumMod val="75000"/>
                    </a:srgbClr>
                  </a:solidFill>
                  <a:latin typeface="HGS創英角ﾎﾟｯﾌﾟ体" pitchFamily="50" charset="-128"/>
                  <a:ea typeface="HGS創英角ﾎﾟｯﾌﾟ体" pitchFamily="50" charset="-128"/>
                  <a:cs typeface="+mn-cs"/>
                </a:rPr>
                <a:t>味がわかる</a:t>
              </a:r>
              <a:endParaRPr kumimoji="1" lang="en-US" altLang="ja-JP" sz="700" kern="1200" dirty="0">
                <a:solidFill>
                  <a:srgbClr val="0070C0"/>
                </a:solidFill>
                <a:latin typeface="HGS創英角ﾎﾟｯﾌﾟ体" pitchFamily="50" charset="-128"/>
                <a:ea typeface="HGS創英角ﾎﾟｯﾌﾟ体" pitchFamily="50" charset="-128"/>
                <a:cs typeface="+mn-cs"/>
              </a:endParaRPr>
            </a:p>
          </p:txBody>
        </p:sp>
        <p:sp>
          <p:nvSpPr>
            <p:cNvPr id="91" name="山形 90"/>
            <p:cNvSpPr/>
            <p:nvPr/>
          </p:nvSpPr>
          <p:spPr bwMode="auto">
            <a:xfrm>
              <a:off x="6548452" y="6035835"/>
              <a:ext cx="285752" cy="428686"/>
            </a:xfrm>
            <a:prstGeom prst="chevron">
              <a:avLst/>
            </a:prstGeom>
            <a:solidFill>
              <a:srgbClr val="92D050"/>
            </a:solidFill>
            <a:ln>
              <a:solidFill>
                <a:srgbClr val="00B05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93" name="テキスト ボックス 92"/>
            <p:cNvSpPr txBox="1"/>
            <p:nvPr/>
          </p:nvSpPr>
          <p:spPr bwMode="auto">
            <a:xfrm>
              <a:off x="6905642" y="5929458"/>
              <a:ext cx="2000264" cy="846258"/>
            </a:xfrm>
            <a:prstGeom prst="rect">
              <a:avLst/>
            </a:prstGeom>
            <a:noFill/>
          </p:spPr>
          <p:txBody>
            <a:bodyPr>
              <a:spAutoFit/>
            </a:bodyPr>
            <a:lstStyle/>
            <a:p>
              <a:pPr algn="ctr">
                <a:defRPr/>
              </a:pPr>
              <a:r>
                <a:rPr kumimoji="1" lang="ja-JP" altLang="en-US" sz="2000" kern="1200" dirty="0">
                  <a:solidFill>
                    <a:srgbClr val="F79646">
                      <a:lumMod val="75000"/>
                    </a:srgbClr>
                  </a:solidFill>
                  <a:latin typeface="HGS創英角ﾎﾟｯﾌﾟ体" pitchFamily="50" charset="-128"/>
                  <a:ea typeface="HGS創英角ﾎﾟｯﾌﾟ体" pitchFamily="50" charset="-128"/>
                  <a:cs typeface="+mn-cs"/>
                </a:rPr>
                <a:t>味覚の発達を</a:t>
              </a:r>
              <a:endParaRPr kumimoji="1" lang="en-US" altLang="ja-JP" sz="2000" kern="1200" dirty="0">
                <a:solidFill>
                  <a:srgbClr val="F79646">
                    <a:lumMod val="75000"/>
                  </a:srgbClr>
                </a:solidFill>
                <a:latin typeface="HGS創英角ﾎﾟｯﾌﾟ体" pitchFamily="50" charset="-128"/>
                <a:ea typeface="HGS創英角ﾎﾟｯﾌﾟ体" pitchFamily="50" charset="-128"/>
                <a:cs typeface="+mn-cs"/>
              </a:endParaRPr>
            </a:p>
            <a:p>
              <a:pPr algn="ctr">
                <a:defRPr/>
              </a:pPr>
              <a:endParaRPr kumimoji="1" lang="en-US" altLang="ja-JP" sz="900" kern="1200" dirty="0">
                <a:solidFill>
                  <a:srgbClr val="F79646">
                    <a:lumMod val="75000"/>
                  </a:srgbClr>
                </a:solidFill>
                <a:latin typeface="HGS創英角ﾎﾟｯﾌﾟ体" pitchFamily="50" charset="-128"/>
                <a:ea typeface="HGS創英角ﾎﾟｯﾌﾟ体" pitchFamily="50" charset="-128"/>
                <a:cs typeface="+mn-cs"/>
              </a:endParaRPr>
            </a:p>
            <a:p>
              <a:pPr algn="ctr">
                <a:defRPr/>
              </a:pPr>
              <a:r>
                <a:rPr kumimoji="1" lang="ja-JP" altLang="en-US" sz="2000" kern="1200" dirty="0">
                  <a:solidFill>
                    <a:srgbClr val="F79646">
                      <a:lumMod val="75000"/>
                    </a:srgbClr>
                  </a:solidFill>
                  <a:latin typeface="HGS創英角ﾎﾟｯﾌﾟ体" pitchFamily="50" charset="-128"/>
                  <a:ea typeface="HGS創英角ﾎﾟｯﾌﾟ体" pitchFamily="50" charset="-128"/>
                  <a:cs typeface="+mn-cs"/>
                </a:rPr>
                <a:t>促進</a:t>
              </a:r>
              <a:endParaRPr kumimoji="1" lang="en-US" altLang="ja-JP" sz="700" kern="1200" dirty="0">
                <a:solidFill>
                  <a:srgbClr val="0070C0"/>
                </a:solidFill>
                <a:latin typeface="HGS創英角ﾎﾟｯﾌﾟ体" pitchFamily="50" charset="-128"/>
                <a:ea typeface="HGS創英角ﾎﾟｯﾌﾟ体" pitchFamily="50" charset="-128"/>
                <a:cs typeface="+mn-cs"/>
              </a:endParaRPr>
            </a:p>
          </p:txBody>
        </p:sp>
      </p:grpSp>
      <p:sp>
        <p:nvSpPr>
          <p:cNvPr id="70" name="テキスト ボックス 69"/>
          <p:cNvSpPr txBox="1"/>
          <p:nvPr/>
        </p:nvSpPr>
        <p:spPr>
          <a:xfrm>
            <a:off x="7477909" y="58318"/>
            <a:ext cx="4721023" cy="2246769"/>
          </a:xfrm>
          <a:prstGeom prst="rect">
            <a:avLst/>
          </a:prstGeom>
          <a:noFill/>
        </p:spPr>
        <p:txBody>
          <a:bodyPr wrap="square">
            <a:spAutoFit/>
          </a:bodyPr>
          <a:lstStyle/>
          <a:p>
            <a:pPr algn="r">
              <a:defRPr/>
            </a:pPr>
            <a:r>
              <a:rPr kumimoji="1" lang="ja-JP" altLang="en-US" sz="2800" b="1" kern="1200" dirty="0" smtClean="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rPr>
              <a:t>味の種類　あまい味</a:t>
            </a:r>
            <a:endParaRPr kumimoji="1" lang="en-US" altLang="ja-JP" sz="2800" b="1" kern="1200" dirty="0" smtClean="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endParaRPr>
          </a:p>
          <a:p>
            <a:pPr algn="r">
              <a:defRPr/>
            </a:pPr>
            <a:r>
              <a:rPr kumimoji="1" lang="ja-JP" altLang="en-US" sz="2800" b="1" kern="1200" dirty="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rPr>
              <a:t>にがい</a:t>
            </a:r>
            <a:r>
              <a:rPr kumimoji="1" lang="ja-JP" altLang="en-US" sz="2800" b="1" kern="1200" dirty="0" smtClean="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rPr>
              <a:t>味</a:t>
            </a:r>
            <a:endParaRPr kumimoji="1" lang="en-US" altLang="ja-JP" sz="2800" b="1" kern="1200" dirty="0" smtClean="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endParaRPr>
          </a:p>
          <a:p>
            <a:pPr algn="r">
              <a:defRPr/>
            </a:pPr>
            <a:r>
              <a:rPr kumimoji="1" lang="ja-JP" altLang="en-US" sz="2800" b="1" kern="1200" dirty="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rPr>
              <a:t>すっぱい</a:t>
            </a:r>
            <a:r>
              <a:rPr kumimoji="1" lang="ja-JP" altLang="en-US" sz="2800" b="1" kern="1200" dirty="0" smtClean="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rPr>
              <a:t>味</a:t>
            </a:r>
            <a:endParaRPr kumimoji="1" lang="en-US" altLang="ja-JP" sz="2800" b="1" kern="1200" dirty="0" smtClean="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endParaRPr>
          </a:p>
          <a:p>
            <a:pPr algn="r">
              <a:defRPr/>
            </a:pPr>
            <a:r>
              <a:rPr kumimoji="1" lang="ja-JP" altLang="en-US" sz="2800" b="1" kern="1200" dirty="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rPr>
              <a:t>しょっぱい</a:t>
            </a:r>
            <a:r>
              <a:rPr kumimoji="1" lang="ja-JP" altLang="en-US" sz="2800" b="1" kern="1200" dirty="0" smtClean="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rPr>
              <a:t>味</a:t>
            </a:r>
            <a:endParaRPr kumimoji="1" lang="en-US" altLang="ja-JP" sz="2800" b="1" kern="1200" dirty="0" smtClean="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endParaRPr>
          </a:p>
          <a:p>
            <a:pPr algn="r">
              <a:defRPr/>
            </a:pPr>
            <a:r>
              <a:rPr kumimoji="1" lang="ja-JP" altLang="en-US" sz="2800" b="1" kern="1200" dirty="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rPr>
              <a:t>うまみ</a:t>
            </a:r>
            <a:endParaRPr kumimoji="1" lang="en-US" altLang="ja-JP" sz="2800" b="1" kern="1200" dirty="0">
              <a:ln>
                <a:solidFill>
                  <a:srgbClr val="9BBB59">
                    <a:lumMod val="50000"/>
                  </a:srgbClr>
                </a:solidFill>
              </a:ln>
              <a:solidFill>
                <a:srgbClr val="C0504D">
                  <a:lumMod val="75000"/>
                </a:srgbClr>
              </a:solidFill>
              <a:latin typeface="AR P丸ゴシック体M" pitchFamily="50" charset="-128"/>
              <a:ea typeface="AR P丸ゴシック体M" pitchFamily="50" charset="-128"/>
              <a:cs typeface="+mn-cs"/>
            </a:endParaRPr>
          </a:p>
        </p:txBody>
      </p:sp>
    </p:spTree>
    <p:extLst>
      <p:ext uri="{BB962C8B-B14F-4D97-AF65-F5344CB8AC3E}">
        <p14:creationId xmlns:p14="http://schemas.microsoft.com/office/powerpoint/2010/main" val="2296879666"/>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1000"/>
                                        <p:tgtEl>
                                          <p:spTgt spid="11"/>
                                        </p:tgtEl>
                                        <p:attrNameLst>
                                          <p:attrName>style.visibility</p:attrName>
                                        </p:attrNameLst>
                                      </p:cBhvr>
                                      <p:tavLst>
                                        <p:tav tm="0">
                                          <p:val>
                                            <p:strVal val="hidden"/>
                                          </p:val>
                                        </p:tav>
                                        <p:tav tm="50000">
                                          <p:val>
                                            <p:strVal val="visible"/>
                                          </p:val>
                                        </p:tav>
                                      </p:tavLst>
                                    </p:anim>
                                    <p:set>
                                      <p:cBhvr>
                                        <p:cTn id="7" dur="1" fill="hold">
                                          <p:stCondLst>
                                            <p:cond delay="999"/>
                                          </p:stCondLst>
                                        </p:cTn>
                                        <p:tgtEl>
                                          <p:spTgt spid="1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1" presetClass="entr" presetSubtype="0" fill="remove" nodeType="clickEffect">
                                  <p:stCondLst>
                                    <p:cond delay="0"/>
                                  </p:stCondLst>
                                  <p:childTnLst>
                                    <p:set>
                                      <p:cBhvr>
                                        <p:cTn id="11" dur="500">
                                          <p:stCondLst>
                                            <p:cond delay="0"/>
                                          </p:stCondLst>
                                        </p:cTn>
                                        <p:tgtEl>
                                          <p:spTgt spid="61"/>
                                        </p:tgtEl>
                                        <p:attrNameLst>
                                          <p:attrName>style.visibility</p:attrName>
                                        </p:attrNameLst>
                                      </p:cBhvr>
                                      <p:to>
                                        <p:strVal val="visible"/>
                                      </p:to>
                                    </p:set>
                                  </p:childTnLst>
                                </p:cTn>
                              </p:par>
                            </p:childTnLst>
                          </p:cTn>
                        </p:par>
                        <p:par>
                          <p:cTn id="12" fill="hold" nodeType="afterGroup">
                            <p:stCondLst>
                              <p:cond delay="500"/>
                            </p:stCondLst>
                            <p:childTnLst>
                              <p:par>
                                <p:cTn id="13" presetID="11" presetClass="entr" presetSubtype="0" fill="remove" nodeType="afterEffect">
                                  <p:stCondLst>
                                    <p:cond delay="0"/>
                                  </p:stCondLst>
                                  <p:childTnLst>
                                    <p:set>
                                      <p:cBhvr>
                                        <p:cTn id="14" dur="500">
                                          <p:stCondLst>
                                            <p:cond delay="0"/>
                                          </p:stCondLst>
                                        </p:cTn>
                                        <p:tgtEl>
                                          <p:spTgt spid="62"/>
                                        </p:tgtEl>
                                        <p:attrNameLst>
                                          <p:attrName>style.visibility</p:attrName>
                                        </p:attrNameLst>
                                      </p:cBhvr>
                                      <p:to>
                                        <p:strVal val="visible"/>
                                      </p:to>
                                    </p:set>
                                  </p:childTnLst>
                                </p:cTn>
                              </p:par>
                            </p:childTnLst>
                          </p:cTn>
                        </p:par>
                        <p:par>
                          <p:cTn id="15" fill="hold" nodeType="afterGroup">
                            <p:stCondLst>
                              <p:cond delay="1000"/>
                            </p:stCondLst>
                            <p:childTnLst>
                              <p:par>
                                <p:cTn id="16" presetID="11" presetClass="entr" presetSubtype="0" fill="remove" nodeType="afterEffect">
                                  <p:stCondLst>
                                    <p:cond delay="0"/>
                                  </p:stCondLst>
                                  <p:childTnLst>
                                    <p:set>
                                      <p:cBhvr>
                                        <p:cTn id="17" dur="500">
                                          <p:stCondLst>
                                            <p:cond delay="0"/>
                                          </p:stCondLst>
                                        </p:cTn>
                                        <p:tgtEl>
                                          <p:spTgt spid="63"/>
                                        </p:tgtEl>
                                        <p:attrNameLst>
                                          <p:attrName>style.visibility</p:attrName>
                                        </p:attrNameLst>
                                      </p:cBhvr>
                                      <p:to>
                                        <p:strVal val="visible"/>
                                      </p:to>
                                    </p:set>
                                  </p:childTnLst>
                                </p:cTn>
                              </p:par>
                            </p:childTnLst>
                          </p:cTn>
                        </p:par>
                        <p:par>
                          <p:cTn id="18" fill="hold" nodeType="afterGroup">
                            <p:stCondLst>
                              <p:cond delay="1500"/>
                            </p:stCondLst>
                            <p:childTnLst>
                              <p:par>
                                <p:cTn id="19" presetID="11" presetClass="entr" presetSubtype="0" fill="remove" nodeType="afterEffect">
                                  <p:stCondLst>
                                    <p:cond delay="0"/>
                                  </p:stCondLst>
                                  <p:childTnLst>
                                    <p:set>
                                      <p:cBhvr>
                                        <p:cTn id="20" dur="500">
                                          <p:stCondLst>
                                            <p:cond delay="0"/>
                                          </p:stCondLst>
                                        </p:cTn>
                                        <p:tgtEl>
                                          <p:spTgt spid="64"/>
                                        </p:tgtEl>
                                        <p:attrNameLst>
                                          <p:attrName>style.visibility</p:attrName>
                                        </p:attrNameLst>
                                      </p:cBhvr>
                                      <p:to>
                                        <p:strVal val="visible"/>
                                      </p:to>
                                    </p:set>
                                  </p:childTnLst>
                                </p:cTn>
                              </p:par>
                            </p:childTnLst>
                          </p:cTn>
                        </p:par>
                        <p:par>
                          <p:cTn id="21" fill="hold" nodeType="afterGroup">
                            <p:stCondLst>
                              <p:cond delay="2000"/>
                            </p:stCondLst>
                            <p:childTnLst>
                              <p:par>
                                <p:cTn id="22" presetID="11" presetClass="entr" presetSubtype="0" fill="remove" nodeType="afterEffect">
                                  <p:stCondLst>
                                    <p:cond delay="0"/>
                                  </p:stCondLst>
                                  <p:childTnLst>
                                    <p:set>
                                      <p:cBhvr>
                                        <p:cTn id="23" dur="500">
                                          <p:stCondLst>
                                            <p:cond delay="0"/>
                                          </p:stCondLst>
                                        </p:cTn>
                                        <p:tgtEl>
                                          <p:spTgt spid="68"/>
                                        </p:tgtEl>
                                        <p:attrNameLst>
                                          <p:attrName>style.visibility</p:attrName>
                                        </p:attrNameLst>
                                      </p:cBhvr>
                                      <p:to>
                                        <p:strVal val="visible"/>
                                      </p:to>
                                    </p:set>
                                  </p:childTnLst>
                                </p:cTn>
                              </p:par>
                            </p:childTnLst>
                          </p:cTn>
                        </p:par>
                        <p:par>
                          <p:cTn id="24" fill="hold" nodeType="afterGroup">
                            <p:stCondLst>
                              <p:cond delay="2500"/>
                            </p:stCondLst>
                            <p:childTnLst>
                              <p:par>
                                <p:cTn id="25" presetID="11" presetClass="entr" presetSubtype="0" fill="remove" nodeType="afterEffect">
                                  <p:stCondLst>
                                    <p:cond delay="0"/>
                                  </p:stCondLst>
                                  <p:childTnLst>
                                    <p:set>
                                      <p:cBhvr>
                                        <p:cTn id="26" dur="500">
                                          <p:stCondLst>
                                            <p:cond delay="0"/>
                                          </p:stCondLst>
                                        </p:cTn>
                                        <p:tgtEl>
                                          <p:spTgt spid="67"/>
                                        </p:tgtEl>
                                        <p:attrNameLst>
                                          <p:attrName>style.visibility</p:attrName>
                                        </p:attrNameLst>
                                      </p:cBhvr>
                                      <p:to>
                                        <p:strVal val="visible"/>
                                      </p:to>
                                    </p:set>
                                  </p:childTnLst>
                                </p:cTn>
                              </p:par>
                            </p:childTnLst>
                          </p:cTn>
                        </p:par>
                        <p:par>
                          <p:cTn id="27" fill="hold" nodeType="afterGroup">
                            <p:stCondLst>
                              <p:cond delay="3000"/>
                            </p:stCondLst>
                            <p:childTnLst>
                              <p:par>
                                <p:cTn id="28" presetID="11" presetClass="entr" presetSubtype="0" fill="remove" nodeType="afterEffect">
                                  <p:stCondLst>
                                    <p:cond delay="0"/>
                                  </p:stCondLst>
                                  <p:childTnLst>
                                    <p:set>
                                      <p:cBhvr>
                                        <p:cTn id="29" dur="500">
                                          <p:stCondLst>
                                            <p:cond delay="0"/>
                                          </p:stCondLst>
                                        </p:cTn>
                                        <p:tgtEl>
                                          <p:spTgt spid="66"/>
                                        </p:tgtEl>
                                        <p:attrNameLst>
                                          <p:attrName>style.visibility</p:attrName>
                                        </p:attrNameLst>
                                      </p:cBhvr>
                                      <p:to>
                                        <p:strVal val="visible"/>
                                      </p:to>
                                    </p:set>
                                  </p:childTnLst>
                                </p:cTn>
                              </p:par>
                            </p:childTnLst>
                          </p:cTn>
                        </p:par>
                        <p:par>
                          <p:cTn id="30" fill="hold" nodeType="afterGroup">
                            <p:stCondLst>
                              <p:cond delay="3500"/>
                            </p:stCondLst>
                            <p:childTnLst>
                              <p:par>
                                <p:cTn id="31" presetID="11" presetClass="entr" presetSubtype="0" fill="remove" nodeType="afterEffect">
                                  <p:stCondLst>
                                    <p:cond delay="0"/>
                                  </p:stCondLst>
                                  <p:childTnLst>
                                    <p:set>
                                      <p:cBhvr>
                                        <p:cTn id="32" dur="500">
                                          <p:stCondLst>
                                            <p:cond delay="0"/>
                                          </p:stCondLst>
                                        </p:cTn>
                                        <p:tgtEl>
                                          <p:spTgt spid="65"/>
                                        </p:tgtEl>
                                        <p:attrNameLst>
                                          <p:attrName>style.visibility</p:attrName>
                                        </p:attrNameLst>
                                      </p:cBhvr>
                                      <p:to>
                                        <p:strVal val="visible"/>
                                      </p:to>
                                    </p:set>
                                  </p:childTnLst>
                                </p:cTn>
                              </p:par>
                            </p:childTnLst>
                          </p:cTn>
                        </p:par>
                        <p:par>
                          <p:cTn id="33" fill="hold" nodeType="afterGroup">
                            <p:stCondLst>
                              <p:cond delay="4000"/>
                            </p:stCondLst>
                            <p:childTnLst>
                              <p:par>
                                <p:cTn id="34" presetID="11" presetClass="entr" presetSubtype="0" fill="remove" nodeType="afterEffect">
                                  <p:stCondLst>
                                    <p:cond delay="0"/>
                                  </p:stCondLst>
                                  <p:childTnLst>
                                    <p:set>
                                      <p:cBhvr>
                                        <p:cTn id="35" dur="500">
                                          <p:stCondLst>
                                            <p:cond delay="0"/>
                                          </p:stCondLst>
                                        </p:cTn>
                                        <p:tgtEl>
                                          <p:spTgt spid="60"/>
                                        </p:tgtEl>
                                        <p:attrNameLst>
                                          <p:attrName>style.visibility</p:attrName>
                                        </p:attrNameLst>
                                      </p:cBhvr>
                                      <p:to>
                                        <p:strVal val="visible"/>
                                      </p:to>
                                    </p:set>
                                  </p:childTnLst>
                                </p:cTn>
                              </p:par>
                            </p:childTnLst>
                          </p:cTn>
                        </p:par>
                        <p:par>
                          <p:cTn id="36" fill="hold" nodeType="afterGroup">
                            <p:stCondLst>
                              <p:cond delay="4500"/>
                            </p:stCondLst>
                            <p:childTnLst>
                              <p:par>
                                <p:cTn id="37" presetID="11" presetClass="entr" presetSubtype="0" fill="remove" nodeType="afterEffect">
                                  <p:stCondLst>
                                    <p:cond delay="0"/>
                                  </p:stCondLst>
                                  <p:childTnLst>
                                    <p:set>
                                      <p:cBhvr>
                                        <p:cTn id="38" dur="500">
                                          <p:stCondLst>
                                            <p:cond delay="0"/>
                                          </p:stCondLst>
                                        </p:cTn>
                                        <p:tgtEl>
                                          <p:spTgt spid="59"/>
                                        </p:tgtEl>
                                        <p:attrNameLst>
                                          <p:attrName>style.visibility</p:attrName>
                                        </p:attrNameLst>
                                      </p:cBhvr>
                                      <p:to>
                                        <p:strVal val="visible"/>
                                      </p:to>
                                    </p:set>
                                  </p:childTnLst>
                                </p:cTn>
                              </p:par>
                            </p:childTnLst>
                          </p:cTn>
                        </p:par>
                        <p:par>
                          <p:cTn id="39" fill="hold" nodeType="afterGroup">
                            <p:stCondLst>
                              <p:cond delay="5000"/>
                            </p:stCondLst>
                            <p:childTnLst>
                              <p:par>
                                <p:cTn id="40" presetID="11" presetClass="entr" presetSubtype="0" fill="remove" nodeType="afterEffect">
                                  <p:stCondLst>
                                    <p:cond delay="0"/>
                                  </p:stCondLst>
                                  <p:childTnLst>
                                    <p:set>
                                      <p:cBhvr>
                                        <p:cTn id="41" dur="500">
                                          <p:stCondLst>
                                            <p:cond delay="0"/>
                                          </p:stCondLst>
                                        </p:cTn>
                                        <p:tgtEl>
                                          <p:spTgt spid="58"/>
                                        </p:tgtEl>
                                        <p:attrNameLst>
                                          <p:attrName>style.visibility</p:attrName>
                                        </p:attrNameLst>
                                      </p:cBhvr>
                                      <p:to>
                                        <p:strVal val="visible"/>
                                      </p:to>
                                    </p:set>
                                  </p:childTnLst>
                                </p:cTn>
                              </p:par>
                            </p:childTnLst>
                          </p:cTn>
                        </p:par>
                        <p:par>
                          <p:cTn id="42" fill="hold" nodeType="afterGroup">
                            <p:stCondLst>
                              <p:cond delay="5500"/>
                            </p:stCondLst>
                            <p:childTnLst>
                              <p:par>
                                <p:cTn id="43" presetID="11" presetClass="entr" presetSubtype="0" fill="remove" nodeType="afterEffect">
                                  <p:stCondLst>
                                    <p:cond delay="0"/>
                                  </p:stCondLst>
                                  <p:childTnLst>
                                    <p:set>
                                      <p:cBhvr>
                                        <p:cTn id="44" dur="500">
                                          <p:stCondLst>
                                            <p:cond delay="0"/>
                                          </p:stCondLst>
                                        </p:cTn>
                                        <p:tgtEl>
                                          <p:spTgt spid="57"/>
                                        </p:tgtEl>
                                        <p:attrNameLst>
                                          <p:attrName>style.visibility</p:attrName>
                                        </p:attrNameLst>
                                      </p:cBhvr>
                                      <p:to>
                                        <p:strVal val="visible"/>
                                      </p:to>
                                    </p:set>
                                  </p:childTnLst>
                                </p:cTn>
                              </p:par>
                            </p:childTnLst>
                          </p:cTn>
                        </p:par>
                        <p:par>
                          <p:cTn id="45" fill="hold" nodeType="afterGroup">
                            <p:stCondLst>
                              <p:cond delay="6000"/>
                            </p:stCondLst>
                            <p:childTnLst>
                              <p:par>
                                <p:cTn id="46" presetID="11" presetClass="exit" presetSubtype="0" repeatCount="indefinite" fill="hold" grpId="0" nodeType="afterEffect">
                                  <p:stCondLst>
                                    <p:cond delay="0"/>
                                  </p:stCondLst>
                                  <p:childTnLst>
                                    <p:anim calcmode="discrete" valueType="str">
                                      <p:cBhvr>
                                        <p:cTn id="47" dur="1000"/>
                                        <p:tgtEl>
                                          <p:spTgt spid="53"/>
                                        </p:tgtEl>
                                        <p:attrNameLst>
                                          <p:attrName>style.visibility</p:attrName>
                                        </p:attrNameLst>
                                      </p:cBhvr>
                                      <p:tavLst>
                                        <p:tav tm="0">
                                          <p:val>
                                            <p:strVal val="hidden"/>
                                          </p:val>
                                        </p:tav>
                                        <p:tav tm="50000">
                                          <p:val>
                                            <p:strVal val="visible"/>
                                          </p:val>
                                        </p:tav>
                                      </p:tavLst>
                                    </p:anim>
                                    <p:set>
                                      <p:cBhvr>
                                        <p:cTn id="48" dur="1" fill="hold">
                                          <p:stCondLst>
                                            <p:cond delay="999"/>
                                          </p:stCondLst>
                                        </p:cTn>
                                        <p:tgtEl>
                                          <p:spTgt spid="53"/>
                                        </p:tgtEl>
                                        <p:attrNameLst>
                                          <p:attrName>style.visibility</p:attrName>
                                        </p:attrNameLst>
                                      </p:cBhvr>
                                      <p:to>
                                        <p:strVal val="hidden"/>
                                      </p:to>
                                    </p:set>
                                  </p:childTnLst>
                                </p:cTn>
                              </p:par>
                            </p:childTnLst>
                          </p:cTn>
                        </p:par>
                        <p:par>
                          <p:cTn id="49" fill="hold" nodeType="afterGroup">
                            <p:stCondLst>
                              <p:cond delay="7000"/>
                            </p:stCondLst>
                            <p:childTnLst>
                              <p:par>
                                <p:cTn id="50" presetID="11" presetClass="exit" presetSubtype="0" repeatCount="indefinite" fill="hold" grpId="0" nodeType="afterEffect">
                                  <p:stCondLst>
                                    <p:cond delay="0"/>
                                  </p:stCondLst>
                                  <p:childTnLst>
                                    <p:anim calcmode="discrete" valueType="str">
                                      <p:cBhvr>
                                        <p:cTn id="51" dur="1000"/>
                                        <p:tgtEl>
                                          <p:spTgt spid="47"/>
                                        </p:tgtEl>
                                        <p:attrNameLst>
                                          <p:attrName>style.visibility</p:attrName>
                                        </p:attrNameLst>
                                      </p:cBhvr>
                                      <p:tavLst>
                                        <p:tav tm="0">
                                          <p:val>
                                            <p:strVal val="hidden"/>
                                          </p:val>
                                        </p:tav>
                                        <p:tav tm="50000">
                                          <p:val>
                                            <p:strVal val="visible"/>
                                          </p:val>
                                        </p:tav>
                                      </p:tavLst>
                                    </p:anim>
                                    <p:set>
                                      <p:cBhvr>
                                        <p:cTn id="52" dur="1" fill="hold">
                                          <p:stCondLst>
                                            <p:cond delay="999"/>
                                          </p:stCondLst>
                                        </p:cTn>
                                        <p:tgtEl>
                                          <p:spTgt spid="47"/>
                                        </p:tgtEl>
                                        <p:attrNameLst>
                                          <p:attrName>style.visibility</p:attrName>
                                        </p:attrNameLst>
                                      </p:cBhvr>
                                      <p:to>
                                        <p:strVal val="hidden"/>
                                      </p:to>
                                    </p:set>
                                  </p:childTnLst>
                                </p:cTn>
                              </p:par>
                            </p:childTnLst>
                          </p:cTn>
                        </p:par>
                        <p:par>
                          <p:cTn id="53" fill="hold" nodeType="afterGroup">
                            <p:stCondLst>
                              <p:cond delay="8000"/>
                            </p:stCondLst>
                            <p:childTnLst>
                              <p:par>
                                <p:cTn id="54" presetID="11" presetClass="exit" presetSubtype="0" repeatCount="indefinite" fill="hold" grpId="0" nodeType="afterEffect">
                                  <p:stCondLst>
                                    <p:cond delay="0"/>
                                  </p:stCondLst>
                                  <p:childTnLst>
                                    <p:anim calcmode="discrete" valueType="str">
                                      <p:cBhvr>
                                        <p:cTn id="55" dur="1000"/>
                                        <p:tgtEl>
                                          <p:spTgt spid="35"/>
                                        </p:tgtEl>
                                        <p:attrNameLst>
                                          <p:attrName>style.visibility</p:attrName>
                                        </p:attrNameLst>
                                      </p:cBhvr>
                                      <p:tavLst>
                                        <p:tav tm="0">
                                          <p:val>
                                            <p:strVal val="hidden"/>
                                          </p:val>
                                        </p:tav>
                                        <p:tav tm="50000">
                                          <p:val>
                                            <p:strVal val="visible"/>
                                          </p:val>
                                        </p:tav>
                                      </p:tavLst>
                                    </p:anim>
                                    <p:set>
                                      <p:cBhvr>
                                        <p:cTn id="56" dur="1" fill="hold">
                                          <p:stCondLst>
                                            <p:cond delay="999"/>
                                          </p:stCondLst>
                                        </p:cTn>
                                        <p:tgtEl>
                                          <p:spTgt spid="35"/>
                                        </p:tgtEl>
                                        <p:attrNameLst>
                                          <p:attrName>style.visibility</p:attrName>
                                        </p:attrNameLst>
                                      </p:cBhvr>
                                      <p:to>
                                        <p:strVal val="hidden"/>
                                      </p:to>
                                    </p:set>
                                  </p:childTnLst>
                                </p:cTn>
                              </p:par>
                            </p:childTnLst>
                          </p:cTn>
                        </p:par>
                        <p:par>
                          <p:cTn id="57" fill="hold" nodeType="afterGroup">
                            <p:stCondLst>
                              <p:cond delay="9000"/>
                            </p:stCondLst>
                            <p:childTnLst>
                              <p:par>
                                <p:cTn id="58" presetID="23" presetClass="entr" presetSubtype="16" fill="hold" nodeType="afterEffect">
                                  <p:stCondLst>
                                    <p:cond delay="0"/>
                                  </p:stCondLst>
                                  <p:childTnLst>
                                    <p:set>
                                      <p:cBhvr>
                                        <p:cTn id="59" dur="1" fill="hold">
                                          <p:stCondLst>
                                            <p:cond delay="0"/>
                                          </p:stCondLst>
                                        </p:cTn>
                                        <p:tgtEl>
                                          <p:spTgt spid="54"/>
                                        </p:tgtEl>
                                        <p:attrNameLst>
                                          <p:attrName>style.visibility</p:attrName>
                                        </p:attrNameLst>
                                      </p:cBhvr>
                                      <p:to>
                                        <p:strVal val="visible"/>
                                      </p:to>
                                    </p:set>
                                    <p:anim calcmode="lin" valueType="num">
                                      <p:cBhvr>
                                        <p:cTn id="60" dur="1000" fill="hold"/>
                                        <p:tgtEl>
                                          <p:spTgt spid="54"/>
                                        </p:tgtEl>
                                        <p:attrNameLst>
                                          <p:attrName>ppt_w</p:attrName>
                                        </p:attrNameLst>
                                      </p:cBhvr>
                                      <p:tavLst>
                                        <p:tav tm="0">
                                          <p:val>
                                            <p:fltVal val="0"/>
                                          </p:val>
                                        </p:tav>
                                        <p:tav tm="100000">
                                          <p:val>
                                            <p:strVal val="#ppt_w"/>
                                          </p:val>
                                        </p:tav>
                                      </p:tavLst>
                                    </p:anim>
                                    <p:anim calcmode="lin" valueType="num">
                                      <p:cBhvr>
                                        <p:cTn id="61" dur="1000" fill="hold"/>
                                        <p:tgtEl>
                                          <p:spTgt spid="54"/>
                                        </p:tgtEl>
                                        <p:attrNameLst>
                                          <p:attrName>ppt_h</p:attrName>
                                        </p:attrNameLst>
                                      </p:cBhvr>
                                      <p:tavLst>
                                        <p:tav tm="0">
                                          <p:val>
                                            <p:fltVal val="0"/>
                                          </p:val>
                                        </p:tav>
                                        <p:tav tm="100000">
                                          <p:val>
                                            <p:strVal val="#ppt_h"/>
                                          </p:val>
                                        </p:tav>
                                      </p:tavLst>
                                    </p:anim>
                                  </p:childTnLst>
                                </p:cTn>
                              </p:par>
                            </p:childTnLst>
                          </p:cTn>
                        </p:par>
                        <p:par>
                          <p:cTn id="62" fill="hold" nodeType="afterGroup">
                            <p:stCondLst>
                              <p:cond delay="10000"/>
                            </p:stCondLst>
                            <p:childTnLst>
                              <p:par>
                                <p:cTn id="63" presetID="26" presetClass="emph" presetSubtype="0" repeatCount="indefinite" fill="hold" nodeType="afterEffect">
                                  <p:stCondLst>
                                    <p:cond delay="0"/>
                                  </p:stCondLst>
                                  <p:childTnLst>
                                    <p:animEffect transition="out" filter="fade">
                                      <p:cBhvr>
                                        <p:cTn id="64" dur="1000" tmFilter="0, 0; .2, .5; .8, .5; 1, 0"/>
                                        <p:tgtEl>
                                          <p:spTgt spid="54"/>
                                        </p:tgtEl>
                                      </p:cBhvr>
                                    </p:animEffect>
                                    <p:animScale>
                                      <p:cBhvr>
                                        <p:cTn id="65" dur="500" autoRev="1" fill="hold"/>
                                        <p:tgtEl>
                                          <p:spTgt spid="54"/>
                                        </p:tgtEl>
                                      </p:cBhvr>
                                      <p:by x="105000" y="105000"/>
                                    </p:animScale>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nodeType="clickEffect">
                                  <p:stCondLst>
                                    <p:cond delay="0"/>
                                  </p:stCondLst>
                                  <p:childTnLst>
                                    <p:set>
                                      <p:cBhvr>
                                        <p:cTn id="69" dur="1" fill="hold">
                                          <p:stCondLst>
                                            <p:cond delay="0"/>
                                          </p:stCondLst>
                                        </p:cTn>
                                        <p:tgtEl>
                                          <p:spTgt spid="69"/>
                                        </p:tgtEl>
                                        <p:attrNameLst>
                                          <p:attrName>style.visibility</p:attrName>
                                        </p:attrNameLst>
                                      </p:cBhvr>
                                      <p:to>
                                        <p:strVal val="visible"/>
                                      </p:to>
                                    </p:set>
                                    <p:animEffect transition="in" filter="wipe(left)">
                                      <p:cBhvr>
                                        <p:cTn id="70" dur="2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7" grpId="0" animBg="1"/>
      <p:bldP spid="5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descr="だいこん.jpg"/>
          <p:cNvPicPr>
            <a:picLocks noChangeAspect="1"/>
          </p:cNvPicPr>
          <p:nvPr/>
        </p:nvPicPr>
        <p:blipFill>
          <a:blip r:embed="rId3" cstate="print">
            <a:duotone>
              <a:schemeClr val="accent3">
                <a:shade val="45000"/>
                <a:satMod val="135000"/>
              </a:schemeClr>
              <a:prstClr val="white"/>
            </a:duotone>
          </a:blip>
          <a:stretch>
            <a:fillRect/>
          </a:stretch>
        </p:blipFill>
        <p:spPr>
          <a:xfrm>
            <a:off x="6381752" y="1098234"/>
            <a:ext cx="3048000" cy="2545080"/>
          </a:xfrm>
          <a:prstGeom prst="rect">
            <a:avLst/>
          </a:prstGeom>
        </p:spPr>
      </p:pic>
      <p:pic>
        <p:nvPicPr>
          <p:cNvPr id="27650" name="図 7" descr="ウサ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384" y="1785938"/>
            <a:ext cx="4800600" cy="403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ウサ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85938"/>
            <a:ext cx="4938184"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 name="グループ化 89"/>
          <p:cNvGrpSpPr/>
          <p:nvPr/>
        </p:nvGrpSpPr>
        <p:grpSpPr>
          <a:xfrm>
            <a:off x="5404300" y="2292486"/>
            <a:ext cx="1263205" cy="1143346"/>
            <a:chOff x="4109413" y="2461331"/>
            <a:chExt cx="947404" cy="1143346"/>
          </a:xfrm>
          <a:solidFill>
            <a:srgbClr val="FF8B8B"/>
          </a:solidFill>
        </p:grpSpPr>
        <p:sp>
          <p:nvSpPr>
            <p:cNvPr id="99" name="二等辺三角形 98"/>
            <p:cNvSpPr/>
            <p:nvPr/>
          </p:nvSpPr>
          <p:spPr bwMode="auto">
            <a:xfrm rot="1659830">
              <a:off x="4538041" y="246133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2" name="二等辺三角形 101"/>
            <p:cNvSpPr/>
            <p:nvPr/>
          </p:nvSpPr>
          <p:spPr bwMode="auto">
            <a:xfrm rot="1659830">
              <a:off x="4395165" y="2747083"/>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5" name="二等辺三角形 104"/>
            <p:cNvSpPr/>
            <p:nvPr/>
          </p:nvSpPr>
          <p:spPr bwMode="auto">
            <a:xfrm rot="1659830">
              <a:off x="4252289" y="302974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6" name="二等辺三角形 105"/>
            <p:cNvSpPr/>
            <p:nvPr/>
          </p:nvSpPr>
          <p:spPr bwMode="auto">
            <a:xfrm rot="1659830">
              <a:off x="4109413" y="331550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110" name="正方形/長方形 109"/>
          <p:cNvSpPr>
            <a:spLocks noChangeArrowheads="1"/>
          </p:cNvSpPr>
          <p:nvPr/>
        </p:nvSpPr>
        <p:spPr bwMode="auto">
          <a:xfrm rot="1901757">
            <a:off x="5588000" y="2157413"/>
            <a:ext cx="823384" cy="14462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114" name="グループ化 113"/>
          <p:cNvGrpSpPr/>
          <p:nvPr/>
        </p:nvGrpSpPr>
        <p:grpSpPr>
          <a:xfrm>
            <a:off x="7114245" y="3881058"/>
            <a:ext cx="1814328" cy="531316"/>
            <a:chOff x="5653094" y="4296512"/>
            <a:chExt cx="1360746" cy="531316"/>
          </a:xfrm>
          <a:solidFill>
            <a:srgbClr val="FF8B8B"/>
          </a:solidFill>
        </p:grpSpPr>
        <p:sp>
          <p:nvSpPr>
            <p:cNvPr id="117" name="二等辺三角形 116"/>
            <p:cNvSpPr/>
            <p:nvPr/>
          </p:nvSpPr>
          <p:spPr bwMode="auto">
            <a:xfrm rot="16200000">
              <a:off x="553829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8" name="二等辺三角形 117"/>
            <p:cNvSpPr/>
            <p:nvPr/>
          </p:nvSpPr>
          <p:spPr bwMode="auto">
            <a:xfrm rot="16200000">
              <a:off x="5895484" y="441131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9" name="二等辺三角形 118"/>
            <p:cNvSpPr/>
            <p:nvPr/>
          </p:nvSpPr>
          <p:spPr bwMode="auto">
            <a:xfrm rot="16200000">
              <a:off x="625267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0" name="二等辺三角形 119"/>
            <p:cNvSpPr/>
            <p:nvPr/>
          </p:nvSpPr>
          <p:spPr bwMode="auto">
            <a:xfrm rot="16200000">
              <a:off x="6609864" y="442385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125" name="正方形/長方形 124"/>
          <p:cNvSpPr>
            <a:spLocks noChangeArrowheads="1"/>
          </p:cNvSpPr>
          <p:nvPr/>
        </p:nvSpPr>
        <p:spPr bwMode="auto">
          <a:xfrm rot="5400000">
            <a:off x="7720027" y="3114676"/>
            <a:ext cx="657225" cy="2000251"/>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129" name="グループ化 128"/>
          <p:cNvGrpSpPr/>
          <p:nvPr/>
        </p:nvGrpSpPr>
        <p:grpSpPr>
          <a:xfrm>
            <a:off x="9404828" y="2369062"/>
            <a:ext cx="1263205" cy="1140062"/>
            <a:chOff x="6762051" y="3060359"/>
            <a:chExt cx="947404" cy="1140062"/>
          </a:xfrm>
          <a:solidFill>
            <a:srgbClr val="FF8B8B"/>
          </a:solidFill>
        </p:grpSpPr>
        <p:sp>
          <p:nvSpPr>
            <p:cNvPr id="130" name="二等辺三角形 129"/>
            <p:cNvSpPr/>
            <p:nvPr/>
          </p:nvSpPr>
          <p:spPr bwMode="auto">
            <a:xfrm rot="9174609">
              <a:off x="6762051" y="306035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34" name="二等辺三角形 133"/>
            <p:cNvSpPr/>
            <p:nvPr/>
          </p:nvSpPr>
          <p:spPr bwMode="auto">
            <a:xfrm rot="9174609">
              <a:off x="6904927" y="333974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35" name="二等辺三角形 134"/>
            <p:cNvSpPr/>
            <p:nvPr/>
          </p:nvSpPr>
          <p:spPr bwMode="auto">
            <a:xfrm rot="9174609">
              <a:off x="7047803" y="362549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36" name="二等辺三角形 135"/>
            <p:cNvSpPr/>
            <p:nvPr/>
          </p:nvSpPr>
          <p:spPr bwMode="auto">
            <a:xfrm rot="9174609">
              <a:off x="7190679" y="3911245"/>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137" name="正方形/長方形 136"/>
          <p:cNvSpPr>
            <a:spLocks noChangeArrowheads="1"/>
          </p:cNvSpPr>
          <p:nvPr/>
        </p:nvSpPr>
        <p:spPr bwMode="auto">
          <a:xfrm rot="-1664795">
            <a:off x="9662745" y="2146541"/>
            <a:ext cx="740833" cy="1503363"/>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sp>
        <p:nvSpPr>
          <p:cNvPr id="138" name="二等辺三角形 137"/>
          <p:cNvSpPr/>
          <p:nvPr/>
        </p:nvSpPr>
        <p:spPr bwMode="auto">
          <a:xfrm rot="1659830">
            <a:off x="5996136" y="2270207"/>
            <a:ext cx="691701" cy="289176"/>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39" name="二等辺三角形 138"/>
          <p:cNvSpPr/>
          <p:nvPr/>
        </p:nvSpPr>
        <p:spPr bwMode="auto">
          <a:xfrm rot="1659830">
            <a:off x="5805633" y="2555959"/>
            <a:ext cx="691701" cy="289176"/>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40" name="二等辺三角形 139"/>
          <p:cNvSpPr/>
          <p:nvPr/>
        </p:nvSpPr>
        <p:spPr bwMode="auto">
          <a:xfrm rot="1659830">
            <a:off x="5615132" y="2838625"/>
            <a:ext cx="691701" cy="289176"/>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41" name="二等辺三角形 140"/>
          <p:cNvSpPr/>
          <p:nvPr/>
        </p:nvSpPr>
        <p:spPr bwMode="auto">
          <a:xfrm rot="1659830">
            <a:off x="5424632" y="3124377"/>
            <a:ext cx="691701" cy="289176"/>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42" name="二等辺三角形 141"/>
          <p:cNvSpPr/>
          <p:nvPr/>
        </p:nvSpPr>
        <p:spPr bwMode="auto">
          <a:xfrm rot="9174609">
            <a:off x="9384372" y="2345141"/>
            <a:ext cx="691701" cy="289176"/>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43" name="二等辺三角形 142"/>
          <p:cNvSpPr/>
          <p:nvPr/>
        </p:nvSpPr>
        <p:spPr bwMode="auto">
          <a:xfrm rot="9174609">
            <a:off x="9574876" y="2624523"/>
            <a:ext cx="691701" cy="289176"/>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44" name="二等辺三角形 143"/>
          <p:cNvSpPr/>
          <p:nvPr/>
        </p:nvSpPr>
        <p:spPr bwMode="auto">
          <a:xfrm rot="9174609">
            <a:off x="9765376" y="2910274"/>
            <a:ext cx="691701" cy="289176"/>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45" name="二等辺三角形 144"/>
          <p:cNvSpPr/>
          <p:nvPr/>
        </p:nvSpPr>
        <p:spPr bwMode="auto">
          <a:xfrm rot="9174609">
            <a:off x="9955876" y="3196027"/>
            <a:ext cx="691701" cy="289176"/>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46" name="二等辺三角形 145"/>
          <p:cNvSpPr/>
          <p:nvPr/>
        </p:nvSpPr>
        <p:spPr bwMode="auto">
          <a:xfrm rot="16200000">
            <a:off x="7052207" y="3960933"/>
            <a:ext cx="518776" cy="385568"/>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47" name="二等辺三角形 146"/>
          <p:cNvSpPr/>
          <p:nvPr/>
        </p:nvSpPr>
        <p:spPr bwMode="auto">
          <a:xfrm rot="16200000">
            <a:off x="7528460" y="3948394"/>
            <a:ext cx="518776" cy="385568"/>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48" name="二等辺三角形 147"/>
          <p:cNvSpPr/>
          <p:nvPr/>
        </p:nvSpPr>
        <p:spPr bwMode="auto">
          <a:xfrm rot="16200000">
            <a:off x="8004713" y="3960933"/>
            <a:ext cx="518776" cy="385568"/>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49" name="二等辺三角形 148"/>
          <p:cNvSpPr/>
          <p:nvPr/>
        </p:nvSpPr>
        <p:spPr bwMode="auto">
          <a:xfrm rot="16200000">
            <a:off x="8480967" y="3960934"/>
            <a:ext cx="518776" cy="385568"/>
          </a:xfrm>
          <a:prstGeom prst="triangle">
            <a:avLst/>
          </a:prstGeom>
          <a:solidFill>
            <a:srgbClr val="FF8B8B"/>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 name="正方形/長方形 5"/>
          <p:cNvSpPr/>
          <p:nvPr/>
        </p:nvSpPr>
        <p:spPr bwMode="auto">
          <a:xfrm>
            <a:off x="1360980" y="142875"/>
            <a:ext cx="5878532" cy="1569660"/>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60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こ</a:t>
            </a:r>
            <a:r>
              <a:rPr kumimoji="1" lang="ja-JP" altLang="en-US" sz="32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「言葉の発音がはっきり」</a:t>
            </a:r>
            <a:endParaRPr kumimoji="1" lang="ja-JP" altLang="en-US" sz="3600" kern="1200" dirty="0">
              <a:ln>
                <a:solidFill>
                  <a:srgbClr val="1F497D">
                    <a:lumMod val="75000"/>
                  </a:srgbClr>
                </a:solidFill>
              </a:ln>
              <a:solidFill>
                <a:srgbClr val="1F497D">
                  <a:lumMod val="60000"/>
                  <a:lumOff val="40000"/>
                </a:srgbClr>
              </a:solidFill>
              <a:latin typeface="Calibri"/>
              <a:ea typeface="ＭＳ Ｐゴシック"/>
              <a:cs typeface="+mn-cs"/>
            </a:endParaRPr>
          </a:p>
          <a:p>
            <a:pPr algn="ctr">
              <a:defRPr/>
            </a:pPr>
            <a:endParaRPr kumimoji="1" lang="ja-JP" altLang="en-US" sz="3600" kern="1200" cap="all" dirty="0">
              <a:ln>
                <a:solidFill>
                  <a:srgbClr val="4F81BD"/>
                </a:solidFill>
              </a:ln>
              <a:gradFill>
                <a:gsLst>
                  <a:gs pos="0">
                    <a:srgbClr val="1F497D">
                      <a:lumMod val="75000"/>
                    </a:srgbClr>
                  </a:gs>
                  <a:gs pos="39999">
                    <a:srgbClr val="85C2FF"/>
                  </a:gs>
                  <a:gs pos="70000">
                    <a:srgbClr val="C4D6EB"/>
                  </a:gs>
                  <a:gs pos="100000">
                    <a:srgbClr val="FFEBFA"/>
                  </a:gs>
                </a:gsLst>
                <a:lin ang="5400000" scaled="0"/>
              </a:gra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26" name="正方形/長方形 25"/>
          <p:cNvSpPr/>
          <p:nvPr/>
        </p:nvSpPr>
        <p:spPr bwMode="auto">
          <a:xfrm>
            <a:off x="6845649" y="1578118"/>
            <a:ext cx="2084224" cy="707886"/>
          </a:xfrm>
          <a:prstGeom prst="rect">
            <a:avLst/>
          </a:prstGeom>
          <a:noFill/>
        </p:spPr>
        <p:txBody>
          <a:bodyPr wrap="none">
            <a:spAutoFit/>
          </a:bodyPr>
          <a:lstStyle/>
          <a:p>
            <a:pPr algn="ctr">
              <a:defRPr/>
            </a:pPr>
            <a:r>
              <a:rPr kumimoji="1" lang="ja-JP" altLang="en-US" sz="40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よく噛む</a:t>
            </a:r>
          </a:p>
        </p:txBody>
      </p:sp>
      <p:sp>
        <p:nvSpPr>
          <p:cNvPr id="41" name="正方形/長方形 40"/>
          <p:cNvSpPr/>
          <p:nvPr/>
        </p:nvSpPr>
        <p:spPr bwMode="auto">
          <a:xfrm>
            <a:off x="4921963" y="3578175"/>
            <a:ext cx="1986441" cy="1092607"/>
          </a:xfrm>
          <a:prstGeom prst="rect">
            <a:avLst/>
          </a:prstGeom>
          <a:noFill/>
        </p:spPr>
        <p:txBody>
          <a:bodyPr wrap="none">
            <a:spAutoFit/>
          </a:bodyPr>
          <a:lstStyle/>
          <a:p>
            <a:pPr algn="ctr">
              <a:defRPr/>
            </a:pPr>
            <a:r>
              <a:rPr kumimoji="1" lang="ja-JP" altLang="en-US" sz="28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顔の筋肉が</a:t>
            </a:r>
            <a:endParaRPr kumimoji="1" lang="en-US" altLang="ja-JP" sz="28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endParaRPr kumimoji="1" lang="en-US" altLang="ja-JP" sz="9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r>
              <a:rPr kumimoji="1" lang="ja-JP" altLang="en-US" sz="28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発達</a:t>
            </a:r>
          </a:p>
        </p:txBody>
      </p:sp>
      <p:sp>
        <p:nvSpPr>
          <p:cNvPr id="40" name="正方形/長方形 39"/>
          <p:cNvSpPr/>
          <p:nvPr/>
        </p:nvSpPr>
        <p:spPr bwMode="auto">
          <a:xfrm>
            <a:off x="9741956" y="3649612"/>
            <a:ext cx="1936748" cy="1092607"/>
          </a:xfrm>
          <a:prstGeom prst="rect">
            <a:avLst/>
          </a:prstGeom>
          <a:noFill/>
        </p:spPr>
        <p:txBody>
          <a:bodyPr wrap="none">
            <a:spAutoFit/>
          </a:bodyPr>
          <a:lstStyle/>
          <a:p>
            <a:pPr algn="ctr">
              <a:defRPr/>
            </a:pPr>
            <a:r>
              <a:rPr kumimoji="1" lang="ja-JP" altLang="en-US" sz="28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口の周りの</a:t>
            </a:r>
            <a:endParaRPr kumimoji="1" lang="en-US" altLang="ja-JP" sz="28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endParaRPr kumimoji="1" lang="en-US" altLang="ja-JP" sz="9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r>
              <a:rPr kumimoji="1" lang="ja-JP" altLang="en-US" sz="28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筋肉を使う</a:t>
            </a:r>
          </a:p>
        </p:txBody>
      </p:sp>
      <p:grpSp>
        <p:nvGrpSpPr>
          <p:cNvPr id="72" name="グループ化 71"/>
          <p:cNvGrpSpPr>
            <a:grpSpLocks/>
          </p:cNvGrpSpPr>
          <p:nvPr/>
        </p:nvGrpSpPr>
        <p:grpSpPr bwMode="auto">
          <a:xfrm>
            <a:off x="3238588" y="4857750"/>
            <a:ext cx="9048751" cy="1785938"/>
            <a:chOff x="2428860" y="4857760"/>
            <a:chExt cx="6786610" cy="1785950"/>
          </a:xfrm>
        </p:grpSpPr>
        <p:sp>
          <p:nvSpPr>
            <p:cNvPr id="55" name="山形 54"/>
            <p:cNvSpPr/>
            <p:nvPr/>
          </p:nvSpPr>
          <p:spPr bwMode="auto">
            <a:xfrm>
              <a:off x="3786182" y="5537215"/>
              <a:ext cx="285752" cy="428628"/>
            </a:xfrm>
            <a:prstGeom prst="chevron">
              <a:avLst/>
            </a:prstGeom>
            <a:solidFill>
              <a:schemeClr val="tx2">
                <a:lumMod val="60000"/>
                <a:lumOff val="40000"/>
              </a:schemeClr>
            </a:solidFill>
            <a:ln>
              <a:solidFill>
                <a:schemeClr val="tx2">
                  <a:lumMod val="75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57" name="テキスト ボックス 56"/>
            <p:cNvSpPr txBox="1"/>
            <p:nvPr/>
          </p:nvSpPr>
          <p:spPr bwMode="auto">
            <a:xfrm>
              <a:off x="2428860" y="5572140"/>
              <a:ext cx="1500198" cy="400053"/>
            </a:xfrm>
            <a:prstGeom prst="rect">
              <a:avLst/>
            </a:prstGeom>
            <a:noFill/>
          </p:spPr>
          <p:txBody>
            <a:bodyPr>
              <a:spAutoFit/>
            </a:bodyPr>
            <a:lstStyle/>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よく噛む</a:t>
              </a:r>
              <a:endParaRPr kumimoji="1" lang="ja-JP" altLang="en-US" sz="2000" b="1" kern="1200" dirty="0">
                <a:solidFill>
                  <a:srgbClr val="9BBB59">
                    <a:lumMod val="75000"/>
                  </a:srgbClr>
                </a:solidFill>
                <a:latin typeface="AR P丸ゴシック体M" pitchFamily="50" charset="-128"/>
                <a:ea typeface="AR P丸ゴシック体M" pitchFamily="50" charset="-128"/>
                <a:cs typeface="+mn-cs"/>
              </a:endParaRPr>
            </a:p>
          </p:txBody>
        </p:sp>
        <p:sp>
          <p:nvSpPr>
            <p:cNvPr id="60" name="テキスト ボックス 59"/>
            <p:cNvSpPr txBox="1"/>
            <p:nvPr/>
          </p:nvSpPr>
          <p:spPr bwMode="auto">
            <a:xfrm>
              <a:off x="3643306" y="5303851"/>
              <a:ext cx="2357453" cy="830267"/>
            </a:xfrm>
            <a:prstGeom prst="rect">
              <a:avLst/>
            </a:prstGeom>
            <a:noFill/>
          </p:spPr>
          <p:txBody>
            <a:bodyPr>
              <a:spAutoFit/>
            </a:bodyPr>
            <a:lstStyle/>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口の周りの</a:t>
              </a:r>
              <a:endParaRPr kumimoji="1" lang="en-US" altLang="ja-JP" sz="2000" kern="1200" dirty="0">
                <a:solidFill>
                  <a:srgbClr val="9BBB59">
                    <a:lumMod val="75000"/>
                  </a:srgbClr>
                </a:solidFill>
                <a:latin typeface="HGS創英角ﾎﾟｯﾌﾟ体" pitchFamily="50" charset="-128"/>
                <a:ea typeface="HGS創英角ﾎﾟｯﾌﾟ体" pitchFamily="50" charset="-128"/>
                <a:cs typeface="+mn-cs"/>
              </a:endParaRPr>
            </a:p>
            <a:p>
              <a:pPr algn="ctr">
                <a:defRPr/>
              </a:pPr>
              <a:endParaRPr kumimoji="1" lang="en-US" altLang="ja-JP" sz="800" kern="1200" dirty="0">
                <a:solidFill>
                  <a:srgbClr val="9BBB59">
                    <a:lumMod val="75000"/>
                  </a:srgbClr>
                </a:solidFill>
                <a:latin typeface="HGS創英角ﾎﾟｯﾌﾟ体" pitchFamily="50" charset="-128"/>
                <a:ea typeface="HGS創英角ﾎﾟｯﾌﾟ体" pitchFamily="50" charset="-128"/>
                <a:cs typeface="+mn-cs"/>
              </a:endParaRPr>
            </a:p>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筋肉を使う</a:t>
              </a:r>
              <a:r>
                <a:rPr kumimoji="1" lang="ja-JP" altLang="en-US" sz="700" kern="1200" dirty="0">
                  <a:solidFill>
                    <a:srgbClr val="0070C0"/>
                  </a:solidFill>
                  <a:latin typeface="HGS創英角ﾎﾟｯﾌﾟ体" pitchFamily="50" charset="-128"/>
                  <a:ea typeface="HGS創英角ﾎﾟｯﾌﾟ体" pitchFamily="50" charset="-128"/>
                  <a:cs typeface="+mn-cs"/>
                </a:rPr>
                <a:t>　</a:t>
              </a:r>
              <a:endParaRPr kumimoji="1" lang="en-US" altLang="ja-JP" sz="700" kern="1200" dirty="0">
                <a:solidFill>
                  <a:srgbClr val="0070C0"/>
                </a:solidFill>
                <a:latin typeface="HGS創英角ﾎﾟｯﾌﾟ体" pitchFamily="50" charset="-128"/>
                <a:ea typeface="HGS創英角ﾎﾟｯﾌﾟ体" pitchFamily="50" charset="-128"/>
                <a:cs typeface="+mn-cs"/>
              </a:endParaRPr>
            </a:p>
          </p:txBody>
        </p:sp>
        <p:sp>
          <p:nvSpPr>
            <p:cNvPr id="63" name="山形 62"/>
            <p:cNvSpPr/>
            <p:nvPr/>
          </p:nvSpPr>
          <p:spPr bwMode="auto">
            <a:xfrm>
              <a:off x="5572132" y="5537215"/>
              <a:ext cx="285752" cy="428628"/>
            </a:xfrm>
            <a:prstGeom prst="chevron">
              <a:avLst/>
            </a:prstGeom>
            <a:solidFill>
              <a:schemeClr val="tx2">
                <a:lumMod val="60000"/>
                <a:lumOff val="40000"/>
              </a:schemeClr>
            </a:solidFill>
            <a:ln>
              <a:solidFill>
                <a:schemeClr val="tx2">
                  <a:lumMod val="75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grpSp>
          <p:nvGrpSpPr>
            <p:cNvPr id="27703" name="グループ化 63"/>
            <p:cNvGrpSpPr>
              <a:grpSpLocks/>
            </p:cNvGrpSpPr>
            <p:nvPr/>
          </p:nvGrpSpPr>
          <p:grpSpPr bwMode="auto">
            <a:xfrm>
              <a:off x="5857884" y="5303851"/>
              <a:ext cx="1500198" cy="830267"/>
              <a:chOff x="3500430" y="4572953"/>
              <a:chExt cx="1500198" cy="830267"/>
            </a:xfrm>
          </p:grpSpPr>
          <p:sp>
            <p:nvSpPr>
              <p:cNvPr id="65" name="テキスト ボックス 64"/>
              <p:cNvSpPr txBox="1"/>
              <p:nvPr/>
            </p:nvSpPr>
            <p:spPr>
              <a:xfrm>
                <a:off x="3500430" y="4572953"/>
                <a:ext cx="1500198" cy="830267"/>
              </a:xfrm>
              <a:prstGeom prst="rect">
                <a:avLst/>
              </a:prstGeom>
              <a:noFill/>
            </p:spPr>
            <p:txBody>
              <a:bodyPr>
                <a:spAutoFit/>
              </a:bodyPr>
              <a:lstStyle/>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顔の筋肉が</a:t>
                </a:r>
                <a:r>
                  <a:rPr kumimoji="1" lang="en-US" altLang="ja-JP" sz="2000" kern="1200" dirty="0">
                    <a:solidFill>
                      <a:srgbClr val="9BBB59">
                        <a:lumMod val="75000"/>
                      </a:srgbClr>
                    </a:solidFill>
                    <a:latin typeface="HGS創英角ﾎﾟｯﾌﾟ体" pitchFamily="50" charset="-128"/>
                    <a:ea typeface="HGS創英角ﾎﾟｯﾌﾟ体" pitchFamily="50" charset="-128"/>
                    <a:cs typeface="+mn-cs"/>
                  </a:rPr>
                  <a:t/>
                </a:r>
                <a:br>
                  <a:rPr kumimoji="1" lang="en-US" altLang="ja-JP" sz="2000" kern="1200" dirty="0">
                    <a:solidFill>
                      <a:srgbClr val="9BBB59">
                        <a:lumMod val="75000"/>
                      </a:srgbClr>
                    </a:solidFill>
                    <a:latin typeface="HGS創英角ﾎﾟｯﾌﾟ体" pitchFamily="50" charset="-128"/>
                    <a:ea typeface="HGS創英角ﾎﾟｯﾌﾟ体" pitchFamily="50" charset="-128"/>
                    <a:cs typeface="+mn-cs"/>
                  </a:rPr>
                </a:br>
                <a:endParaRPr kumimoji="1" lang="en-US" altLang="ja-JP" sz="800" kern="1200" dirty="0">
                  <a:solidFill>
                    <a:srgbClr val="9BBB59">
                      <a:lumMod val="75000"/>
                    </a:srgbClr>
                  </a:solidFill>
                  <a:latin typeface="HGS創英角ﾎﾟｯﾌﾟ体" pitchFamily="50" charset="-128"/>
                  <a:ea typeface="HGS創英角ﾎﾟｯﾌﾟ体" pitchFamily="50" charset="-128"/>
                  <a:cs typeface="+mn-cs"/>
                </a:endParaRPr>
              </a:p>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発達</a:t>
                </a:r>
                <a:endParaRPr kumimoji="1" lang="en-US" altLang="ja-JP" sz="700" kern="1200" dirty="0">
                  <a:solidFill>
                    <a:srgbClr val="9BBB59">
                      <a:lumMod val="75000"/>
                    </a:srgbClr>
                  </a:solidFill>
                  <a:latin typeface="HGS創英角ﾎﾟｯﾌﾟ体" pitchFamily="50" charset="-128"/>
                  <a:ea typeface="HGS創英角ﾎﾟｯﾌﾟ体" pitchFamily="50" charset="-128"/>
                  <a:cs typeface="+mn-cs"/>
                </a:endParaRPr>
              </a:p>
            </p:txBody>
          </p:sp>
          <p:sp>
            <p:nvSpPr>
              <p:cNvPr id="27716" name="テキスト ボックス 66"/>
              <p:cNvSpPr txBox="1">
                <a:spLocks noChangeArrowheads="1"/>
              </p:cNvSpPr>
              <p:nvPr/>
            </p:nvSpPr>
            <p:spPr bwMode="auto">
              <a:xfrm>
                <a:off x="3929058" y="4849993"/>
                <a:ext cx="857256" cy="27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200" kern="1200" dirty="0">
                    <a:solidFill>
                      <a:prstClr val="black"/>
                    </a:solidFill>
                    <a:cs typeface="+mn-cs"/>
                  </a:rPr>
                  <a:t>はっ　たつ</a:t>
                </a:r>
                <a:endParaRPr lang="en-US" altLang="ja-JP" sz="1200" kern="1200" dirty="0">
                  <a:solidFill>
                    <a:prstClr val="black"/>
                  </a:solidFill>
                  <a:cs typeface="+mn-cs"/>
                </a:endParaRPr>
              </a:p>
            </p:txBody>
          </p:sp>
        </p:grpSp>
        <p:sp>
          <p:nvSpPr>
            <p:cNvPr id="69" name="テキスト ボックス 68"/>
            <p:cNvSpPr txBox="1"/>
            <p:nvPr/>
          </p:nvSpPr>
          <p:spPr bwMode="auto">
            <a:xfrm>
              <a:off x="7715272" y="4857760"/>
              <a:ext cx="1500198" cy="830269"/>
            </a:xfrm>
            <a:prstGeom prst="rect">
              <a:avLst/>
            </a:prstGeom>
            <a:noFill/>
          </p:spPr>
          <p:txBody>
            <a:bodyPr>
              <a:spAutoFit/>
            </a:bodyPr>
            <a:lstStyle/>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きれいな</a:t>
              </a:r>
              <a:endParaRPr kumimoji="1" lang="en-US" altLang="ja-JP" sz="2000" kern="1200" dirty="0">
                <a:solidFill>
                  <a:srgbClr val="9BBB59">
                    <a:lumMod val="75000"/>
                  </a:srgbClr>
                </a:solidFill>
                <a:latin typeface="HGS創英角ﾎﾟｯﾌﾟ体" pitchFamily="50" charset="-128"/>
                <a:ea typeface="HGS創英角ﾎﾟｯﾌﾟ体" pitchFamily="50" charset="-128"/>
                <a:cs typeface="+mn-cs"/>
              </a:endParaRPr>
            </a:p>
            <a:p>
              <a:pPr algn="ctr">
                <a:defRPr/>
              </a:pPr>
              <a:endParaRPr kumimoji="1" lang="en-US" altLang="ja-JP" sz="800" kern="1200" dirty="0">
                <a:solidFill>
                  <a:srgbClr val="9BBB59">
                    <a:lumMod val="75000"/>
                  </a:srgbClr>
                </a:solidFill>
                <a:latin typeface="HGS創英角ﾎﾟｯﾌﾟ体" pitchFamily="50" charset="-128"/>
                <a:ea typeface="HGS創英角ﾎﾟｯﾌﾟ体" pitchFamily="50" charset="-128"/>
                <a:cs typeface="+mn-cs"/>
              </a:endParaRPr>
            </a:p>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発音になる</a:t>
              </a:r>
              <a:endParaRPr kumimoji="1" lang="ja-JP" altLang="en-US" sz="2000" b="1" kern="1200" dirty="0">
                <a:solidFill>
                  <a:srgbClr val="9BBB59">
                    <a:lumMod val="75000"/>
                  </a:srgbClr>
                </a:solidFill>
                <a:latin typeface="AR P丸ゴシック体M" pitchFamily="50" charset="-128"/>
                <a:ea typeface="AR P丸ゴシック体M" pitchFamily="50" charset="-128"/>
                <a:cs typeface="+mn-cs"/>
              </a:endParaRPr>
            </a:p>
          </p:txBody>
        </p:sp>
        <p:sp>
          <p:nvSpPr>
            <p:cNvPr id="76" name="テキスト ボックス 75"/>
            <p:cNvSpPr txBox="1"/>
            <p:nvPr/>
          </p:nvSpPr>
          <p:spPr bwMode="auto">
            <a:xfrm>
              <a:off x="7643834" y="5813442"/>
              <a:ext cx="1500197" cy="830268"/>
            </a:xfrm>
            <a:prstGeom prst="rect">
              <a:avLst/>
            </a:prstGeom>
            <a:noFill/>
          </p:spPr>
          <p:txBody>
            <a:bodyPr>
              <a:spAutoFit/>
            </a:bodyPr>
            <a:lstStyle/>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表情が</a:t>
              </a:r>
              <a:endParaRPr kumimoji="1" lang="en-US" altLang="ja-JP" sz="2000" kern="1200" dirty="0">
                <a:solidFill>
                  <a:srgbClr val="9BBB59">
                    <a:lumMod val="75000"/>
                  </a:srgbClr>
                </a:solidFill>
                <a:latin typeface="HGS創英角ﾎﾟｯﾌﾟ体" pitchFamily="50" charset="-128"/>
                <a:ea typeface="HGS創英角ﾎﾟｯﾌﾟ体" pitchFamily="50" charset="-128"/>
                <a:cs typeface="+mn-cs"/>
              </a:endParaRPr>
            </a:p>
            <a:p>
              <a:pPr algn="ctr">
                <a:defRPr/>
              </a:pPr>
              <a:endParaRPr kumimoji="1" lang="en-US" altLang="ja-JP" sz="800" kern="1200" dirty="0">
                <a:solidFill>
                  <a:srgbClr val="9BBB59">
                    <a:lumMod val="75000"/>
                  </a:srgbClr>
                </a:solidFill>
                <a:latin typeface="HGS創英角ﾎﾟｯﾌﾟ体" pitchFamily="50" charset="-128"/>
                <a:ea typeface="HGS創英角ﾎﾟｯﾌﾟ体" pitchFamily="50" charset="-128"/>
                <a:cs typeface="+mn-cs"/>
              </a:endParaRPr>
            </a:p>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明るくなる</a:t>
              </a:r>
              <a:endParaRPr kumimoji="1" lang="ja-JP" altLang="en-US" sz="2000" b="1" kern="1200" dirty="0">
                <a:solidFill>
                  <a:srgbClr val="9BBB59">
                    <a:lumMod val="75000"/>
                  </a:srgbClr>
                </a:solidFill>
                <a:latin typeface="AR P丸ゴシック体M" pitchFamily="50" charset="-128"/>
                <a:ea typeface="AR P丸ゴシック体M" pitchFamily="50" charset="-128"/>
                <a:cs typeface="+mn-cs"/>
              </a:endParaRPr>
            </a:p>
          </p:txBody>
        </p:sp>
        <p:sp>
          <p:nvSpPr>
            <p:cNvPr id="81" name="山形 80"/>
            <p:cNvSpPr/>
            <p:nvPr/>
          </p:nvSpPr>
          <p:spPr bwMode="auto">
            <a:xfrm>
              <a:off x="7358082" y="5072074"/>
              <a:ext cx="285752" cy="428628"/>
            </a:xfrm>
            <a:prstGeom prst="chevron">
              <a:avLst/>
            </a:prstGeom>
            <a:solidFill>
              <a:schemeClr val="tx2">
                <a:lumMod val="60000"/>
                <a:lumOff val="40000"/>
              </a:schemeClr>
            </a:solidFill>
            <a:ln>
              <a:solidFill>
                <a:schemeClr val="tx2">
                  <a:lumMod val="75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82" name="山形 81"/>
            <p:cNvSpPr/>
            <p:nvPr/>
          </p:nvSpPr>
          <p:spPr bwMode="auto">
            <a:xfrm>
              <a:off x="7358082" y="6143644"/>
              <a:ext cx="285752" cy="428628"/>
            </a:xfrm>
            <a:prstGeom prst="chevron">
              <a:avLst/>
            </a:prstGeom>
            <a:solidFill>
              <a:schemeClr val="tx2">
                <a:lumMod val="60000"/>
                <a:lumOff val="40000"/>
              </a:schemeClr>
            </a:solidFill>
            <a:ln>
              <a:solidFill>
                <a:schemeClr val="tx2">
                  <a:lumMod val="75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grpSp>
      <p:sp>
        <p:nvSpPr>
          <p:cNvPr id="73" name="正方形/長方形 72"/>
          <p:cNvSpPr/>
          <p:nvPr/>
        </p:nvSpPr>
        <p:spPr bwMode="auto">
          <a:xfrm>
            <a:off x="62842" y="6396576"/>
            <a:ext cx="377026" cy="461665"/>
          </a:xfrm>
          <a:prstGeom prst="rect">
            <a:avLst/>
          </a:prstGeom>
          <a:noFill/>
        </p:spPr>
        <p:txBody>
          <a:bodyPr wrap="none">
            <a:spAutoFit/>
          </a:bodyPr>
          <a:lstStyle/>
          <a:p>
            <a:pPr algn="ctr">
              <a:defRPr/>
            </a:pPr>
            <a:r>
              <a:rPr kumimoji="1" lang="ja-JP" altLang="en-US" sz="2400" kern="1200" cap="all" dirty="0" smtClean="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AR P丸ゴシック体M" pitchFamily="50" charset="-128"/>
                <a:ea typeface="AR P丸ゴシック体M" pitchFamily="50" charset="-128"/>
                <a:cs typeface="+mn-cs"/>
              </a:rPr>
              <a:t>３</a:t>
            </a:r>
            <a:endParaRPr kumimoji="1" lang="ja-JP" altLang="en-US" sz="2400" kern="1200" cap="all" dirty="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p:txBody>
      </p:sp>
      <p:sp>
        <p:nvSpPr>
          <p:cNvPr id="74" name="正方形/長方形 73"/>
          <p:cNvSpPr/>
          <p:nvPr/>
        </p:nvSpPr>
        <p:spPr bwMode="auto">
          <a:xfrm>
            <a:off x="11748622" y="6413096"/>
            <a:ext cx="357790" cy="461665"/>
          </a:xfrm>
          <a:prstGeom prst="rect">
            <a:avLst/>
          </a:prstGeom>
          <a:noFill/>
        </p:spPr>
        <p:txBody>
          <a:bodyPr wrap="none">
            <a:spAutoFit/>
          </a:bodyPr>
          <a:lstStyle/>
          <a:p>
            <a:pPr algn="ctr">
              <a:defRPr/>
            </a:pPr>
            <a:r>
              <a:rPr kumimoji="1" lang="en-US" altLang="ja-JP" sz="2400" kern="1200" cap="all" dirty="0" smtClean="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AR P丸ゴシック体M" pitchFamily="50" charset="-128"/>
                <a:ea typeface="AR P丸ゴシック体M" pitchFamily="50" charset="-128"/>
                <a:cs typeface="+mn-cs"/>
              </a:rPr>
              <a:t>3</a:t>
            </a:r>
            <a:endParaRPr kumimoji="1" lang="ja-JP" altLang="en-US" sz="2400" kern="1200" cap="all" dirty="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p:txBody>
      </p:sp>
    </p:spTree>
    <p:extLst>
      <p:ext uri="{BB962C8B-B14F-4D97-AF65-F5344CB8AC3E}">
        <p14:creationId xmlns:p14="http://schemas.microsoft.com/office/powerpoint/2010/main" val="736905970"/>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1000"/>
                                        <p:tgtEl>
                                          <p:spTgt spid="8"/>
                                        </p:tgtEl>
                                        <p:attrNameLst>
                                          <p:attrName>style.visibility</p:attrName>
                                        </p:attrNameLst>
                                      </p:cBhvr>
                                      <p:tavLst>
                                        <p:tav tm="0">
                                          <p:val>
                                            <p:strVal val="hidden"/>
                                          </p:val>
                                        </p:tav>
                                        <p:tav tm="50000">
                                          <p:val>
                                            <p:strVal val="visible"/>
                                          </p:val>
                                        </p:tav>
                                      </p:tavLst>
                                    </p:anim>
                                    <p:set>
                                      <p:cBhvr>
                                        <p:cTn id="7" dur="1" fill="hold">
                                          <p:stCondLst>
                                            <p:cond delay="999"/>
                                          </p:stCondLst>
                                        </p:cTn>
                                        <p:tgtEl>
                                          <p:spTgt spid="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1" presetClass="entr" presetSubtype="0" fill="remove" nodeType="clickEffect">
                                  <p:stCondLst>
                                    <p:cond delay="0"/>
                                  </p:stCondLst>
                                  <p:childTnLst>
                                    <p:set>
                                      <p:cBhvr>
                                        <p:cTn id="11" dur="500">
                                          <p:stCondLst>
                                            <p:cond delay="0"/>
                                          </p:stCondLst>
                                        </p:cTn>
                                        <p:tgtEl>
                                          <p:spTgt spid="142"/>
                                        </p:tgtEl>
                                        <p:attrNameLst>
                                          <p:attrName>style.visibility</p:attrName>
                                        </p:attrNameLst>
                                      </p:cBhvr>
                                      <p:to>
                                        <p:strVal val="visible"/>
                                      </p:to>
                                    </p:set>
                                  </p:childTnLst>
                                </p:cTn>
                              </p:par>
                            </p:childTnLst>
                          </p:cTn>
                        </p:par>
                        <p:par>
                          <p:cTn id="12" fill="hold" nodeType="afterGroup">
                            <p:stCondLst>
                              <p:cond delay="500"/>
                            </p:stCondLst>
                            <p:childTnLst>
                              <p:par>
                                <p:cTn id="13" presetID="11" presetClass="entr" presetSubtype="0" fill="remove" nodeType="afterEffect">
                                  <p:stCondLst>
                                    <p:cond delay="0"/>
                                  </p:stCondLst>
                                  <p:childTnLst>
                                    <p:set>
                                      <p:cBhvr>
                                        <p:cTn id="14" dur="500">
                                          <p:stCondLst>
                                            <p:cond delay="0"/>
                                          </p:stCondLst>
                                        </p:cTn>
                                        <p:tgtEl>
                                          <p:spTgt spid="143"/>
                                        </p:tgtEl>
                                        <p:attrNameLst>
                                          <p:attrName>style.visibility</p:attrName>
                                        </p:attrNameLst>
                                      </p:cBhvr>
                                      <p:to>
                                        <p:strVal val="visible"/>
                                      </p:to>
                                    </p:set>
                                  </p:childTnLst>
                                </p:cTn>
                              </p:par>
                            </p:childTnLst>
                          </p:cTn>
                        </p:par>
                        <p:par>
                          <p:cTn id="15" fill="hold" nodeType="afterGroup">
                            <p:stCondLst>
                              <p:cond delay="1000"/>
                            </p:stCondLst>
                            <p:childTnLst>
                              <p:par>
                                <p:cTn id="16" presetID="11" presetClass="entr" presetSubtype="0" fill="remove" nodeType="afterEffect">
                                  <p:stCondLst>
                                    <p:cond delay="0"/>
                                  </p:stCondLst>
                                  <p:childTnLst>
                                    <p:set>
                                      <p:cBhvr>
                                        <p:cTn id="17" dur="500">
                                          <p:stCondLst>
                                            <p:cond delay="0"/>
                                          </p:stCondLst>
                                        </p:cTn>
                                        <p:tgtEl>
                                          <p:spTgt spid="144"/>
                                        </p:tgtEl>
                                        <p:attrNameLst>
                                          <p:attrName>style.visibility</p:attrName>
                                        </p:attrNameLst>
                                      </p:cBhvr>
                                      <p:to>
                                        <p:strVal val="visible"/>
                                      </p:to>
                                    </p:set>
                                  </p:childTnLst>
                                </p:cTn>
                              </p:par>
                            </p:childTnLst>
                          </p:cTn>
                        </p:par>
                        <p:par>
                          <p:cTn id="18" fill="hold" nodeType="afterGroup">
                            <p:stCondLst>
                              <p:cond delay="1500"/>
                            </p:stCondLst>
                            <p:childTnLst>
                              <p:par>
                                <p:cTn id="19" presetID="11" presetClass="entr" presetSubtype="0" fill="remove" nodeType="afterEffect">
                                  <p:stCondLst>
                                    <p:cond delay="0"/>
                                  </p:stCondLst>
                                  <p:childTnLst>
                                    <p:set>
                                      <p:cBhvr>
                                        <p:cTn id="20" dur="500">
                                          <p:stCondLst>
                                            <p:cond delay="0"/>
                                          </p:stCondLst>
                                        </p:cTn>
                                        <p:tgtEl>
                                          <p:spTgt spid="145"/>
                                        </p:tgtEl>
                                        <p:attrNameLst>
                                          <p:attrName>style.visibility</p:attrName>
                                        </p:attrNameLst>
                                      </p:cBhvr>
                                      <p:to>
                                        <p:strVal val="visible"/>
                                      </p:to>
                                    </p:set>
                                  </p:childTnLst>
                                </p:cTn>
                              </p:par>
                            </p:childTnLst>
                          </p:cTn>
                        </p:par>
                        <p:par>
                          <p:cTn id="21" fill="hold" nodeType="afterGroup">
                            <p:stCondLst>
                              <p:cond delay="2000"/>
                            </p:stCondLst>
                            <p:childTnLst>
                              <p:par>
                                <p:cTn id="22" presetID="11" presetClass="entr" presetSubtype="0" fill="remove" nodeType="afterEffect">
                                  <p:stCondLst>
                                    <p:cond delay="0"/>
                                  </p:stCondLst>
                                  <p:childTnLst>
                                    <p:set>
                                      <p:cBhvr>
                                        <p:cTn id="23" dur="500">
                                          <p:stCondLst>
                                            <p:cond delay="0"/>
                                          </p:stCondLst>
                                        </p:cTn>
                                        <p:tgtEl>
                                          <p:spTgt spid="149"/>
                                        </p:tgtEl>
                                        <p:attrNameLst>
                                          <p:attrName>style.visibility</p:attrName>
                                        </p:attrNameLst>
                                      </p:cBhvr>
                                      <p:to>
                                        <p:strVal val="visible"/>
                                      </p:to>
                                    </p:set>
                                  </p:childTnLst>
                                </p:cTn>
                              </p:par>
                            </p:childTnLst>
                          </p:cTn>
                        </p:par>
                        <p:par>
                          <p:cTn id="24" fill="hold" nodeType="afterGroup">
                            <p:stCondLst>
                              <p:cond delay="2500"/>
                            </p:stCondLst>
                            <p:childTnLst>
                              <p:par>
                                <p:cTn id="25" presetID="11" presetClass="entr" presetSubtype="0" fill="remove" nodeType="afterEffect">
                                  <p:stCondLst>
                                    <p:cond delay="0"/>
                                  </p:stCondLst>
                                  <p:childTnLst>
                                    <p:set>
                                      <p:cBhvr>
                                        <p:cTn id="26" dur="500">
                                          <p:stCondLst>
                                            <p:cond delay="0"/>
                                          </p:stCondLst>
                                        </p:cTn>
                                        <p:tgtEl>
                                          <p:spTgt spid="148"/>
                                        </p:tgtEl>
                                        <p:attrNameLst>
                                          <p:attrName>style.visibility</p:attrName>
                                        </p:attrNameLst>
                                      </p:cBhvr>
                                      <p:to>
                                        <p:strVal val="visible"/>
                                      </p:to>
                                    </p:set>
                                  </p:childTnLst>
                                </p:cTn>
                              </p:par>
                            </p:childTnLst>
                          </p:cTn>
                        </p:par>
                        <p:par>
                          <p:cTn id="27" fill="hold" nodeType="afterGroup">
                            <p:stCondLst>
                              <p:cond delay="3000"/>
                            </p:stCondLst>
                            <p:childTnLst>
                              <p:par>
                                <p:cTn id="28" presetID="11" presetClass="entr" presetSubtype="0" fill="remove" nodeType="afterEffect">
                                  <p:stCondLst>
                                    <p:cond delay="0"/>
                                  </p:stCondLst>
                                  <p:childTnLst>
                                    <p:set>
                                      <p:cBhvr>
                                        <p:cTn id="29" dur="500">
                                          <p:stCondLst>
                                            <p:cond delay="0"/>
                                          </p:stCondLst>
                                        </p:cTn>
                                        <p:tgtEl>
                                          <p:spTgt spid="147"/>
                                        </p:tgtEl>
                                        <p:attrNameLst>
                                          <p:attrName>style.visibility</p:attrName>
                                        </p:attrNameLst>
                                      </p:cBhvr>
                                      <p:to>
                                        <p:strVal val="visible"/>
                                      </p:to>
                                    </p:set>
                                  </p:childTnLst>
                                </p:cTn>
                              </p:par>
                            </p:childTnLst>
                          </p:cTn>
                        </p:par>
                        <p:par>
                          <p:cTn id="30" fill="hold" nodeType="afterGroup">
                            <p:stCondLst>
                              <p:cond delay="3500"/>
                            </p:stCondLst>
                            <p:childTnLst>
                              <p:par>
                                <p:cTn id="31" presetID="11" presetClass="entr" presetSubtype="0" fill="remove" nodeType="afterEffect">
                                  <p:stCondLst>
                                    <p:cond delay="0"/>
                                  </p:stCondLst>
                                  <p:childTnLst>
                                    <p:set>
                                      <p:cBhvr>
                                        <p:cTn id="32" dur="500">
                                          <p:stCondLst>
                                            <p:cond delay="0"/>
                                          </p:stCondLst>
                                        </p:cTn>
                                        <p:tgtEl>
                                          <p:spTgt spid="146"/>
                                        </p:tgtEl>
                                        <p:attrNameLst>
                                          <p:attrName>style.visibility</p:attrName>
                                        </p:attrNameLst>
                                      </p:cBhvr>
                                      <p:to>
                                        <p:strVal val="visible"/>
                                      </p:to>
                                    </p:set>
                                  </p:childTnLst>
                                </p:cTn>
                              </p:par>
                            </p:childTnLst>
                          </p:cTn>
                        </p:par>
                        <p:par>
                          <p:cTn id="33" fill="hold" nodeType="afterGroup">
                            <p:stCondLst>
                              <p:cond delay="4000"/>
                            </p:stCondLst>
                            <p:childTnLst>
                              <p:par>
                                <p:cTn id="34" presetID="11" presetClass="entr" presetSubtype="0" fill="remove" nodeType="afterEffect">
                                  <p:stCondLst>
                                    <p:cond delay="0"/>
                                  </p:stCondLst>
                                  <p:childTnLst>
                                    <p:set>
                                      <p:cBhvr>
                                        <p:cTn id="35" dur="500">
                                          <p:stCondLst>
                                            <p:cond delay="0"/>
                                          </p:stCondLst>
                                        </p:cTn>
                                        <p:tgtEl>
                                          <p:spTgt spid="141"/>
                                        </p:tgtEl>
                                        <p:attrNameLst>
                                          <p:attrName>style.visibility</p:attrName>
                                        </p:attrNameLst>
                                      </p:cBhvr>
                                      <p:to>
                                        <p:strVal val="visible"/>
                                      </p:to>
                                    </p:set>
                                  </p:childTnLst>
                                </p:cTn>
                              </p:par>
                            </p:childTnLst>
                          </p:cTn>
                        </p:par>
                        <p:par>
                          <p:cTn id="36" fill="hold" nodeType="afterGroup">
                            <p:stCondLst>
                              <p:cond delay="4500"/>
                            </p:stCondLst>
                            <p:childTnLst>
                              <p:par>
                                <p:cTn id="37" presetID="11" presetClass="entr" presetSubtype="0" fill="remove" nodeType="afterEffect">
                                  <p:stCondLst>
                                    <p:cond delay="0"/>
                                  </p:stCondLst>
                                  <p:childTnLst>
                                    <p:set>
                                      <p:cBhvr>
                                        <p:cTn id="38" dur="500">
                                          <p:stCondLst>
                                            <p:cond delay="0"/>
                                          </p:stCondLst>
                                        </p:cTn>
                                        <p:tgtEl>
                                          <p:spTgt spid="140"/>
                                        </p:tgtEl>
                                        <p:attrNameLst>
                                          <p:attrName>style.visibility</p:attrName>
                                        </p:attrNameLst>
                                      </p:cBhvr>
                                      <p:to>
                                        <p:strVal val="visible"/>
                                      </p:to>
                                    </p:set>
                                  </p:childTnLst>
                                </p:cTn>
                              </p:par>
                            </p:childTnLst>
                          </p:cTn>
                        </p:par>
                        <p:par>
                          <p:cTn id="39" fill="hold" nodeType="afterGroup">
                            <p:stCondLst>
                              <p:cond delay="5000"/>
                            </p:stCondLst>
                            <p:childTnLst>
                              <p:par>
                                <p:cTn id="40" presetID="11" presetClass="entr" presetSubtype="0" fill="remove" nodeType="afterEffect">
                                  <p:stCondLst>
                                    <p:cond delay="0"/>
                                  </p:stCondLst>
                                  <p:childTnLst>
                                    <p:set>
                                      <p:cBhvr>
                                        <p:cTn id="41" dur="500">
                                          <p:stCondLst>
                                            <p:cond delay="0"/>
                                          </p:stCondLst>
                                        </p:cTn>
                                        <p:tgtEl>
                                          <p:spTgt spid="139"/>
                                        </p:tgtEl>
                                        <p:attrNameLst>
                                          <p:attrName>style.visibility</p:attrName>
                                        </p:attrNameLst>
                                      </p:cBhvr>
                                      <p:to>
                                        <p:strVal val="visible"/>
                                      </p:to>
                                    </p:set>
                                  </p:childTnLst>
                                </p:cTn>
                              </p:par>
                            </p:childTnLst>
                          </p:cTn>
                        </p:par>
                        <p:par>
                          <p:cTn id="42" fill="hold" nodeType="afterGroup">
                            <p:stCondLst>
                              <p:cond delay="5500"/>
                            </p:stCondLst>
                            <p:childTnLst>
                              <p:par>
                                <p:cTn id="43" presetID="11" presetClass="entr" presetSubtype="0" fill="remove" nodeType="afterEffect">
                                  <p:stCondLst>
                                    <p:cond delay="0"/>
                                  </p:stCondLst>
                                  <p:childTnLst>
                                    <p:set>
                                      <p:cBhvr>
                                        <p:cTn id="44" dur="500">
                                          <p:stCondLst>
                                            <p:cond delay="0"/>
                                          </p:stCondLst>
                                        </p:cTn>
                                        <p:tgtEl>
                                          <p:spTgt spid="138"/>
                                        </p:tgtEl>
                                        <p:attrNameLst>
                                          <p:attrName>style.visibility</p:attrName>
                                        </p:attrNameLst>
                                      </p:cBhvr>
                                      <p:to>
                                        <p:strVal val="visible"/>
                                      </p:to>
                                    </p:set>
                                  </p:childTnLst>
                                </p:cTn>
                              </p:par>
                            </p:childTnLst>
                          </p:cTn>
                        </p:par>
                        <p:par>
                          <p:cTn id="45" fill="hold" nodeType="afterGroup">
                            <p:stCondLst>
                              <p:cond delay="6000"/>
                            </p:stCondLst>
                            <p:childTnLst>
                              <p:par>
                                <p:cTn id="46" presetID="11" presetClass="exit" presetSubtype="0" repeatCount="indefinite" fill="hold" grpId="0" nodeType="afterEffect">
                                  <p:stCondLst>
                                    <p:cond delay="0"/>
                                  </p:stCondLst>
                                  <p:childTnLst>
                                    <p:anim calcmode="discrete" valueType="str">
                                      <p:cBhvr>
                                        <p:cTn id="47" dur="1000"/>
                                        <p:tgtEl>
                                          <p:spTgt spid="137"/>
                                        </p:tgtEl>
                                        <p:attrNameLst>
                                          <p:attrName>style.visibility</p:attrName>
                                        </p:attrNameLst>
                                      </p:cBhvr>
                                      <p:tavLst>
                                        <p:tav tm="0">
                                          <p:val>
                                            <p:strVal val="hidden"/>
                                          </p:val>
                                        </p:tav>
                                        <p:tav tm="50000">
                                          <p:val>
                                            <p:strVal val="visible"/>
                                          </p:val>
                                        </p:tav>
                                      </p:tavLst>
                                    </p:anim>
                                    <p:set>
                                      <p:cBhvr>
                                        <p:cTn id="48" dur="1" fill="hold">
                                          <p:stCondLst>
                                            <p:cond delay="999"/>
                                          </p:stCondLst>
                                        </p:cTn>
                                        <p:tgtEl>
                                          <p:spTgt spid="137"/>
                                        </p:tgtEl>
                                        <p:attrNameLst>
                                          <p:attrName>style.visibility</p:attrName>
                                        </p:attrNameLst>
                                      </p:cBhvr>
                                      <p:to>
                                        <p:strVal val="hidden"/>
                                      </p:to>
                                    </p:set>
                                  </p:childTnLst>
                                </p:cTn>
                              </p:par>
                            </p:childTnLst>
                          </p:cTn>
                        </p:par>
                        <p:par>
                          <p:cTn id="49" fill="hold" nodeType="afterGroup">
                            <p:stCondLst>
                              <p:cond delay="7000"/>
                            </p:stCondLst>
                            <p:childTnLst>
                              <p:par>
                                <p:cTn id="50" presetID="11" presetClass="exit" presetSubtype="0" repeatCount="indefinite" fill="hold" grpId="0" nodeType="afterEffect">
                                  <p:stCondLst>
                                    <p:cond delay="0"/>
                                  </p:stCondLst>
                                  <p:childTnLst>
                                    <p:anim calcmode="discrete" valueType="str">
                                      <p:cBhvr>
                                        <p:cTn id="51" dur="1000"/>
                                        <p:tgtEl>
                                          <p:spTgt spid="125"/>
                                        </p:tgtEl>
                                        <p:attrNameLst>
                                          <p:attrName>style.visibility</p:attrName>
                                        </p:attrNameLst>
                                      </p:cBhvr>
                                      <p:tavLst>
                                        <p:tav tm="0">
                                          <p:val>
                                            <p:strVal val="hidden"/>
                                          </p:val>
                                        </p:tav>
                                        <p:tav tm="50000">
                                          <p:val>
                                            <p:strVal val="visible"/>
                                          </p:val>
                                        </p:tav>
                                      </p:tavLst>
                                    </p:anim>
                                    <p:set>
                                      <p:cBhvr>
                                        <p:cTn id="52" dur="1" fill="hold">
                                          <p:stCondLst>
                                            <p:cond delay="999"/>
                                          </p:stCondLst>
                                        </p:cTn>
                                        <p:tgtEl>
                                          <p:spTgt spid="125"/>
                                        </p:tgtEl>
                                        <p:attrNameLst>
                                          <p:attrName>style.visibility</p:attrName>
                                        </p:attrNameLst>
                                      </p:cBhvr>
                                      <p:to>
                                        <p:strVal val="hidden"/>
                                      </p:to>
                                    </p:set>
                                  </p:childTnLst>
                                </p:cTn>
                              </p:par>
                            </p:childTnLst>
                          </p:cTn>
                        </p:par>
                        <p:par>
                          <p:cTn id="53" fill="hold" nodeType="afterGroup">
                            <p:stCondLst>
                              <p:cond delay="8000"/>
                            </p:stCondLst>
                            <p:childTnLst>
                              <p:par>
                                <p:cTn id="54" presetID="11" presetClass="exit" presetSubtype="0" repeatCount="indefinite" fill="hold" grpId="0" nodeType="afterEffect">
                                  <p:stCondLst>
                                    <p:cond delay="0"/>
                                  </p:stCondLst>
                                  <p:childTnLst>
                                    <p:anim calcmode="discrete" valueType="str">
                                      <p:cBhvr>
                                        <p:cTn id="55" dur="1000"/>
                                        <p:tgtEl>
                                          <p:spTgt spid="110"/>
                                        </p:tgtEl>
                                        <p:attrNameLst>
                                          <p:attrName>style.visibility</p:attrName>
                                        </p:attrNameLst>
                                      </p:cBhvr>
                                      <p:tavLst>
                                        <p:tav tm="0">
                                          <p:val>
                                            <p:strVal val="hidden"/>
                                          </p:val>
                                        </p:tav>
                                        <p:tav tm="50000">
                                          <p:val>
                                            <p:strVal val="visible"/>
                                          </p:val>
                                        </p:tav>
                                      </p:tavLst>
                                    </p:anim>
                                    <p:set>
                                      <p:cBhvr>
                                        <p:cTn id="56" dur="1" fill="hold">
                                          <p:stCondLst>
                                            <p:cond delay="999"/>
                                          </p:stCondLst>
                                        </p:cTn>
                                        <p:tgtEl>
                                          <p:spTgt spid="110"/>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0"/>
                                  </p:stCondLst>
                                  <p:childTnLst>
                                    <p:set>
                                      <p:cBhvr>
                                        <p:cTn id="60" dur="1" fill="hold">
                                          <p:stCondLst>
                                            <p:cond delay="0"/>
                                          </p:stCondLst>
                                        </p:cTn>
                                        <p:tgtEl>
                                          <p:spTgt spid="72"/>
                                        </p:tgtEl>
                                        <p:attrNameLst>
                                          <p:attrName>style.visibility</p:attrName>
                                        </p:attrNameLst>
                                      </p:cBhvr>
                                      <p:to>
                                        <p:strVal val="visible"/>
                                      </p:to>
                                    </p:set>
                                    <p:animEffect transition="in" filter="wipe(left)">
                                      <p:cBhvr>
                                        <p:cTn id="61" dur="2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P spid="125" grpId="0" animBg="1"/>
      <p:bldP spid="1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Shape 115"/>
          <p:cNvPicPr preferRelativeResize="0"/>
          <p:nvPr/>
        </p:nvPicPr>
        <p:blipFill rotWithShape="1">
          <a:blip r:embed="rId3">
            <a:alphaModFix/>
          </a:blip>
          <a:srcRect/>
          <a:stretch/>
        </p:blipFill>
        <p:spPr>
          <a:xfrm>
            <a:off x="0" y="-4090"/>
            <a:ext cx="12192000" cy="6862091"/>
          </a:xfrm>
          <a:prstGeom prst="rect">
            <a:avLst/>
          </a:prstGeom>
          <a:noFill/>
          <a:ln>
            <a:noFill/>
          </a:ln>
        </p:spPr>
      </p:pic>
      <p:sp>
        <p:nvSpPr>
          <p:cNvPr id="116" name="Shape 116"/>
          <p:cNvSpPr txBox="1">
            <a:spLocks noGrp="1"/>
          </p:cNvSpPr>
          <p:nvPr>
            <p:ph type="body" idx="4294967295"/>
          </p:nvPr>
        </p:nvSpPr>
        <p:spPr>
          <a:xfrm>
            <a:off x="5162084" y="3156696"/>
            <a:ext cx="2128431" cy="9200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ja-JP" sz="6000" b="0" i="0" u="none" strike="noStrike" cap="none">
                <a:solidFill>
                  <a:schemeClr val="dk1"/>
                </a:solidFill>
                <a:latin typeface="Calibri"/>
                <a:ea typeface="Calibri"/>
                <a:cs typeface="Calibri"/>
                <a:sym typeface="Calibri"/>
              </a:rPr>
              <a:t>旨味</a:t>
            </a:r>
          </a:p>
          <a:p>
            <a:pPr marL="0" marR="0" lvl="0" indent="0" algn="l" rtl="0">
              <a:spcBef>
                <a:spcPts val="880"/>
              </a:spcBef>
              <a:buClr>
                <a:schemeClr val="dk1"/>
              </a:buClr>
              <a:buSzPct val="25000"/>
              <a:buFont typeface="Arial"/>
              <a:buNone/>
            </a:pPr>
            <a:r>
              <a:rPr lang="ja-JP" sz="4400" b="0" i="0" u="none" strike="noStrike" cap="none">
                <a:solidFill>
                  <a:schemeClr val="dk1"/>
                </a:solidFill>
                <a:latin typeface="Calibri"/>
                <a:ea typeface="Calibri"/>
                <a:cs typeface="Calibri"/>
                <a:sym typeface="Calibri"/>
              </a:rPr>
              <a:t>　　　　　　</a:t>
            </a:r>
          </a:p>
        </p:txBody>
      </p:sp>
      <p:pic>
        <p:nvPicPr>
          <p:cNvPr id="117" name="Shape 117"/>
          <p:cNvPicPr preferRelativeResize="0"/>
          <p:nvPr/>
        </p:nvPicPr>
        <p:blipFill rotWithShape="1">
          <a:blip r:embed="rId4">
            <a:alphaModFix/>
          </a:blip>
          <a:srcRect/>
          <a:stretch/>
        </p:blipFill>
        <p:spPr>
          <a:xfrm>
            <a:off x="456331" y="689916"/>
            <a:ext cx="641164" cy="641164"/>
          </a:xfrm>
          <a:prstGeom prst="rect">
            <a:avLst/>
          </a:prstGeom>
          <a:noFill/>
          <a:ln>
            <a:noFill/>
          </a:ln>
        </p:spPr>
      </p:pic>
      <p:pic>
        <p:nvPicPr>
          <p:cNvPr id="118" name="Shape 118"/>
          <p:cNvPicPr preferRelativeResize="0"/>
          <p:nvPr/>
        </p:nvPicPr>
        <p:blipFill rotWithShape="1">
          <a:blip r:embed="rId5">
            <a:alphaModFix/>
          </a:blip>
          <a:srcRect l="17823" t="15511" r="30867" b="78995"/>
          <a:stretch/>
        </p:blipFill>
        <p:spPr>
          <a:xfrm rot="-5400000">
            <a:off x="-1661922" y="3426316"/>
            <a:ext cx="4170483" cy="297919"/>
          </a:xfrm>
          <a:prstGeom prst="rect">
            <a:avLst/>
          </a:prstGeom>
          <a:noFill/>
          <a:ln>
            <a:noFill/>
          </a:ln>
        </p:spPr>
      </p:pic>
      <p:sp>
        <p:nvSpPr>
          <p:cNvPr id="119" name="Shape 119"/>
          <p:cNvSpPr/>
          <p:nvPr/>
        </p:nvSpPr>
        <p:spPr>
          <a:xfrm>
            <a:off x="8971247" y="861387"/>
            <a:ext cx="1569660"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5400">
                <a:solidFill>
                  <a:schemeClr val="dk1"/>
                </a:solidFill>
                <a:latin typeface="Calibri"/>
                <a:ea typeface="Calibri"/>
                <a:cs typeface="Calibri"/>
                <a:sym typeface="Calibri"/>
              </a:rPr>
              <a:t>甘味</a:t>
            </a:r>
          </a:p>
        </p:txBody>
      </p:sp>
      <p:sp>
        <p:nvSpPr>
          <p:cNvPr id="120" name="Shape 120"/>
          <p:cNvSpPr/>
          <p:nvPr/>
        </p:nvSpPr>
        <p:spPr>
          <a:xfrm>
            <a:off x="8689036" y="5298403"/>
            <a:ext cx="1723549" cy="1015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6000" dirty="0">
                <a:solidFill>
                  <a:schemeClr val="dk1"/>
                </a:solidFill>
                <a:latin typeface="Calibri"/>
                <a:ea typeface="Calibri"/>
                <a:cs typeface="Calibri"/>
                <a:sym typeface="Calibri"/>
              </a:rPr>
              <a:t>酸味</a:t>
            </a:r>
          </a:p>
        </p:txBody>
      </p:sp>
      <p:sp>
        <p:nvSpPr>
          <p:cNvPr id="121" name="Shape 121"/>
          <p:cNvSpPr/>
          <p:nvPr/>
        </p:nvSpPr>
        <p:spPr>
          <a:xfrm>
            <a:off x="1978636" y="704187"/>
            <a:ext cx="1723549" cy="1015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6000">
                <a:solidFill>
                  <a:schemeClr val="dk1"/>
                </a:solidFill>
                <a:latin typeface="Calibri"/>
                <a:ea typeface="Calibri"/>
                <a:cs typeface="Calibri"/>
                <a:sym typeface="Calibri"/>
              </a:rPr>
              <a:t>塩味</a:t>
            </a:r>
          </a:p>
        </p:txBody>
      </p:sp>
      <p:sp>
        <p:nvSpPr>
          <p:cNvPr id="122" name="Shape 122"/>
          <p:cNvSpPr/>
          <p:nvPr/>
        </p:nvSpPr>
        <p:spPr>
          <a:xfrm>
            <a:off x="1868884" y="5078882"/>
            <a:ext cx="1723549" cy="101566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6000">
                <a:solidFill>
                  <a:schemeClr val="dk1"/>
                </a:solidFill>
                <a:latin typeface="Calibri"/>
                <a:ea typeface="Calibri"/>
                <a:cs typeface="Calibri"/>
                <a:sym typeface="Calibri"/>
              </a:rPr>
              <a:t>苦味</a:t>
            </a:r>
          </a:p>
        </p:txBody>
      </p:sp>
      <p:sp>
        <p:nvSpPr>
          <p:cNvPr id="123" name="Shape 123"/>
          <p:cNvSpPr txBox="1"/>
          <p:nvPr/>
        </p:nvSpPr>
        <p:spPr>
          <a:xfrm rot="5400000">
            <a:off x="-1650443" y="3403826"/>
            <a:ext cx="5060724" cy="677108"/>
          </a:xfrm>
          <a:prstGeom prst="rect">
            <a:avLst/>
          </a:prstGeom>
          <a:noFill/>
          <a:ln>
            <a:noFill/>
          </a:ln>
        </p:spPr>
        <p:txBody>
          <a:bodyPr vert="vert270" lIns="91425" tIns="45700" rIns="91425" bIns="45700" anchor="t" anchorCtr="0">
            <a:noAutofit/>
          </a:bodyPr>
          <a:lstStyle/>
          <a:p>
            <a:pPr marL="0" marR="0" lvl="0" indent="0" algn="l" rtl="0">
              <a:spcBef>
                <a:spcPts val="0"/>
              </a:spcBef>
              <a:buSzPct val="25000"/>
              <a:buNone/>
            </a:pPr>
            <a:r>
              <a:rPr lang="ja-JP" sz="3200" dirty="0">
                <a:solidFill>
                  <a:srgbClr val="FFFFFF"/>
                </a:solidFill>
                <a:latin typeface="Calibri"/>
                <a:ea typeface="Calibri"/>
                <a:cs typeface="Calibri"/>
                <a:sym typeface="Calibri"/>
              </a:rPr>
              <a:t>どんな味があるのか？</a:t>
            </a:r>
          </a:p>
        </p:txBody>
      </p:sp>
      <p:sp>
        <p:nvSpPr>
          <p:cNvPr id="124" name="Shape 124"/>
          <p:cNvSpPr txBox="1">
            <a:spLocks noGrp="1"/>
          </p:cNvSpPr>
          <p:nvPr>
            <p:ph type="sldNum" idx="12"/>
          </p:nvPr>
        </p:nvSpPr>
        <p:spPr>
          <a:xfrm>
            <a:off x="9207955" y="6088211"/>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3</a:t>
            </a:fld>
            <a:endParaRPr lang="ja-JP" sz="2400" dirty="0">
              <a:solidFill>
                <a:schemeClr val="dk1"/>
              </a:solidFill>
              <a:latin typeface="Calibri"/>
              <a:ea typeface="Calibri"/>
              <a:cs typeface="Calibri"/>
              <a:sym typeface="Calibri"/>
            </a:endParaRPr>
          </a:p>
        </p:txBody>
      </p:sp>
      <p:pic>
        <p:nvPicPr>
          <p:cNvPr id="12" name="Picture 2" descr="C:\Users\yoshi\Desktop\146848925875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736" y="2708920"/>
            <a:ext cx="13105456" cy="4216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Click="0" advTm="600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7" descr="ウサ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4500"/>
            <a:ext cx="4557184"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ウサ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714500"/>
            <a:ext cx="4557184"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7" descr="ウサ4.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714500"/>
            <a:ext cx="4557184"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図 85" descr="すいか.jpg"/>
          <p:cNvPicPr>
            <a:picLocks noChangeAspect="1"/>
          </p:cNvPicPr>
          <p:nvPr/>
        </p:nvPicPr>
        <p:blipFill>
          <a:blip r:embed="rId6" cstate="print">
            <a:duotone>
              <a:schemeClr val="accent5">
                <a:shade val="45000"/>
                <a:satMod val="135000"/>
              </a:schemeClr>
              <a:prstClr val="white"/>
            </a:duotone>
          </a:blip>
          <a:stretch>
            <a:fillRect/>
          </a:stretch>
        </p:blipFill>
        <p:spPr>
          <a:xfrm>
            <a:off x="4667240" y="0"/>
            <a:ext cx="3308096" cy="2523744"/>
          </a:xfrm>
          <a:prstGeom prst="rect">
            <a:avLst/>
          </a:prstGeom>
        </p:spPr>
      </p:pic>
      <p:pic>
        <p:nvPicPr>
          <p:cNvPr id="11" name="図 7" descr="ウサ4.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499963">
            <a:off x="8564175" y="307975"/>
            <a:ext cx="4135967"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ウサ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499963">
            <a:off x="8564175" y="307975"/>
            <a:ext cx="4135967"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ウサ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1499963">
            <a:off x="8564175" y="307975"/>
            <a:ext cx="4135967"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グループ化 50"/>
          <p:cNvGrpSpPr/>
          <p:nvPr/>
        </p:nvGrpSpPr>
        <p:grpSpPr>
          <a:xfrm>
            <a:off x="4954520" y="3126216"/>
            <a:ext cx="1263205" cy="1143346"/>
            <a:chOff x="4109413" y="2461331"/>
            <a:chExt cx="947404" cy="1143346"/>
          </a:xfrm>
          <a:solidFill>
            <a:schemeClr val="accent3">
              <a:lumMod val="75000"/>
            </a:schemeClr>
          </a:solidFill>
        </p:grpSpPr>
        <p:sp>
          <p:nvSpPr>
            <p:cNvPr id="52" name="二等辺三角形 51"/>
            <p:cNvSpPr/>
            <p:nvPr/>
          </p:nvSpPr>
          <p:spPr bwMode="auto">
            <a:xfrm rot="1659830">
              <a:off x="4538041" y="246133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3" name="二等辺三角形 52"/>
            <p:cNvSpPr/>
            <p:nvPr/>
          </p:nvSpPr>
          <p:spPr bwMode="auto">
            <a:xfrm rot="1659830">
              <a:off x="4395165" y="2747083"/>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4" name="二等辺三角形 53"/>
            <p:cNvSpPr/>
            <p:nvPr/>
          </p:nvSpPr>
          <p:spPr bwMode="auto">
            <a:xfrm rot="1659830">
              <a:off x="4252289" y="302974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5" name="二等辺三角形 54"/>
            <p:cNvSpPr/>
            <p:nvPr/>
          </p:nvSpPr>
          <p:spPr bwMode="auto">
            <a:xfrm rot="1659830">
              <a:off x="4109413" y="331550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56" name="正方形/長方形 55"/>
          <p:cNvSpPr>
            <a:spLocks noChangeArrowheads="1"/>
          </p:cNvSpPr>
          <p:nvPr/>
        </p:nvSpPr>
        <p:spPr bwMode="auto">
          <a:xfrm rot="1901757">
            <a:off x="5020733" y="2951169"/>
            <a:ext cx="999067" cy="15208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57" name="グループ化 56"/>
          <p:cNvGrpSpPr/>
          <p:nvPr/>
        </p:nvGrpSpPr>
        <p:grpSpPr>
          <a:xfrm>
            <a:off x="6762755" y="4786322"/>
            <a:ext cx="1814328" cy="531316"/>
            <a:chOff x="5653094" y="4296512"/>
            <a:chExt cx="1360746" cy="531316"/>
          </a:xfrm>
          <a:solidFill>
            <a:schemeClr val="accent3">
              <a:lumMod val="75000"/>
            </a:schemeClr>
          </a:solidFill>
        </p:grpSpPr>
        <p:sp>
          <p:nvSpPr>
            <p:cNvPr id="58" name="二等辺三角形 57"/>
            <p:cNvSpPr/>
            <p:nvPr/>
          </p:nvSpPr>
          <p:spPr bwMode="auto">
            <a:xfrm rot="16200000">
              <a:off x="553829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9" name="二等辺三角形 58"/>
            <p:cNvSpPr/>
            <p:nvPr/>
          </p:nvSpPr>
          <p:spPr bwMode="auto">
            <a:xfrm rot="16200000">
              <a:off x="5895484" y="441131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0" name="二等辺三角形 59"/>
            <p:cNvSpPr/>
            <p:nvPr/>
          </p:nvSpPr>
          <p:spPr bwMode="auto">
            <a:xfrm rot="16200000">
              <a:off x="625267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1" name="二等辺三角形 60"/>
            <p:cNvSpPr/>
            <p:nvPr/>
          </p:nvSpPr>
          <p:spPr bwMode="auto">
            <a:xfrm rot="16200000">
              <a:off x="6609864" y="442385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62" name="正方形/長方形 61"/>
          <p:cNvSpPr>
            <a:spLocks noChangeArrowheads="1"/>
          </p:cNvSpPr>
          <p:nvPr/>
        </p:nvSpPr>
        <p:spPr bwMode="auto">
          <a:xfrm rot="5400000">
            <a:off x="7390621" y="4063313"/>
            <a:ext cx="554037" cy="2000251"/>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63" name="グループ化 62"/>
          <p:cNvGrpSpPr/>
          <p:nvPr/>
        </p:nvGrpSpPr>
        <p:grpSpPr>
          <a:xfrm>
            <a:off x="8555200" y="3216878"/>
            <a:ext cx="1263205" cy="1140062"/>
            <a:chOff x="6762051" y="3060359"/>
            <a:chExt cx="947404" cy="1140062"/>
          </a:xfrm>
          <a:solidFill>
            <a:schemeClr val="accent3">
              <a:lumMod val="75000"/>
            </a:schemeClr>
          </a:solidFill>
        </p:grpSpPr>
        <p:sp>
          <p:nvSpPr>
            <p:cNvPr id="64" name="二等辺三角形 63"/>
            <p:cNvSpPr/>
            <p:nvPr/>
          </p:nvSpPr>
          <p:spPr bwMode="auto">
            <a:xfrm rot="9174609">
              <a:off x="6762051" y="306035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5" name="二等辺三角形 64"/>
            <p:cNvSpPr/>
            <p:nvPr/>
          </p:nvSpPr>
          <p:spPr bwMode="auto">
            <a:xfrm rot="9174609">
              <a:off x="6904927" y="333974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6" name="二等辺三角形 65"/>
            <p:cNvSpPr/>
            <p:nvPr/>
          </p:nvSpPr>
          <p:spPr bwMode="auto">
            <a:xfrm rot="9174609">
              <a:off x="7047803" y="362549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7" name="二等辺三角形 66"/>
            <p:cNvSpPr/>
            <p:nvPr/>
          </p:nvSpPr>
          <p:spPr bwMode="auto">
            <a:xfrm rot="9174609">
              <a:off x="7190679" y="3911245"/>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68" name="正方形/長方形 67"/>
          <p:cNvSpPr>
            <a:spLocks noChangeArrowheads="1"/>
          </p:cNvSpPr>
          <p:nvPr/>
        </p:nvSpPr>
        <p:spPr bwMode="auto">
          <a:xfrm rot="-1664795">
            <a:off x="8773726" y="3051176"/>
            <a:ext cx="740833" cy="14001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sp>
        <p:nvSpPr>
          <p:cNvPr id="69" name="二等辺三角形 68"/>
          <p:cNvSpPr/>
          <p:nvPr/>
        </p:nvSpPr>
        <p:spPr bwMode="auto">
          <a:xfrm rot="1659830">
            <a:off x="5544828" y="3104274"/>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0" name="二等辺三角形 69"/>
          <p:cNvSpPr/>
          <p:nvPr/>
        </p:nvSpPr>
        <p:spPr bwMode="auto">
          <a:xfrm rot="1659830">
            <a:off x="5354328" y="3390026"/>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1" name="二等辺三角形 70"/>
          <p:cNvSpPr/>
          <p:nvPr/>
        </p:nvSpPr>
        <p:spPr bwMode="auto">
          <a:xfrm rot="1659830">
            <a:off x="5163828" y="3672692"/>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2" name="二等辺三角形 71"/>
          <p:cNvSpPr/>
          <p:nvPr/>
        </p:nvSpPr>
        <p:spPr bwMode="auto">
          <a:xfrm rot="1659830">
            <a:off x="4973324" y="3958444"/>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3" name="二等辺三角形 72"/>
          <p:cNvSpPr/>
          <p:nvPr/>
        </p:nvSpPr>
        <p:spPr bwMode="auto">
          <a:xfrm rot="9174609">
            <a:off x="8534748" y="3192957"/>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4" name="二等辺三角形 73"/>
          <p:cNvSpPr/>
          <p:nvPr/>
        </p:nvSpPr>
        <p:spPr bwMode="auto">
          <a:xfrm rot="9174609">
            <a:off x="8725248" y="3472339"/>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5" name="二等辺三角形 74"/>
          <p:cNvSpPr/>
          <p:nvPr/>
        </p:nvSpPr>
        <p:spPr bwMode="auto">
          <a:xfrm rot="9174609">
            <a:off x="8915748" y="3758090"/>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6" name="二等辺三角形 75"/>
          <p:cNvSpPr/>
          <p:nvPr/>
        </p:nvSpPr>
        <p:spPr bwMode="auto">
          <a:xfrm rot="9174609">
            <a:off x="9106252" y="4043843"/>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7" name="二等辺三角形 76"/>
          <p:cNvSpPr/>
          <p:nvPr/>
        </p:nvSpPr>
        <p:spPr bwMode="auto">
          <a:xfrm rot="16200000">
            <a:off x="6700716" y="4866197"/>
            <a:ext cx="518776" cy="385568"/>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8" name="二等辺三角形 77"/>
          <p:cNvSpPr/>
          <p:nvPr/>
        </p:nvSpPr>
        <p:spPr bwMode="auto">
          <a:xfrm rot="16200000">
            <a:off x="7176969" y="4853658"/>
            <a:ext cx="518776" cy="385568"/>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9" name="二等辺三角形 78"/>
          <p:cNvSpPr/>
          <p:nvPr/>
        </p:nvSpPr>
        <p:spPr bwMode="auto">
          <a:xfrm rot="16200000">
            <a:off x="7653223" y="4866197"/>
            <a:ext cx="518776" cy="385568"/>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80" name="二等辺三角形 79"/>
          <p:cNvSpPr/>
          <p:nvPr/>
        </p:nvSpPr>
        <p:spPr bwMode="auto">
          <a:xfrm rot="16200000">
            <a:off x="8129476" y="4866198"/>
            <a:ext cx="518776" cy="385568"/>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8" name="正方形/長方形 7"/>
          <p:cNvSpPr/>
          <p:nvPr/>
        </p:nvSpPr>
        <p:spPr bwMode="auto">
          <a:xfrm>
            <a:off x="882847" y="190309"/>
            <a:ext cx="3416320" cy="1569660"/>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60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の</a:t>
            </a:r>
            <a:r>
              <a:rPr kumimoji="1" lang="ja-JP" altLang="en-US" sz="32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「脳の発達」</a:t>
            </a:r>
            <a:endParaRPr kumimoji="1" lang="ja-JP" altLang="en-US" sz="3600" kern="1200" dirty="0">
              <a:ln>
                <a:solidFill>
                  <a:srgbClr val="1F497D">
                    <a:lumMod val="75000"/>
                  </a:srgbClr>
                </a:solidFill>
              </a:ln>
              <a:solidFill>
                <a:srgbClr val="1F497D">
                  <a:lumMod val="60000"/>
                  <a:lumOff val="40000"/>
                </a:srgbClr>
              </a:solidFill>
              <a:latin typeface="Calibri"/>
              <a:ea typeface="ＭＳ Ｐゴシック"/>
              <a:cs typeface="+mn-cs"/>
            </a:endParaRPr>
          </a:p>
          <a:p>
            <a:pPr algn="ctr">
              <a:defRPr/>
            </a:pPr>
            <a:endParaRPr kumimoji="1" lang="ja-JP" altLang="en-US" sz="3600" kern="1200" cap="all" dirty="0">
              <a:ln>
                <a:solidFill>
                  <a:srgbClr val="4F81BD"/>
                </a:solidFill>
              </a:ln>
              <a:gradFill>
                <a:gsLst>
                  <a:gs pos="0">
                    <a:srgbClr val="1F497D">
                      <a:lumMod val="75000"/>
                    </a:srgbClr>
                  </a:gs>
                  <a:gs pos="39999">
                    <a:srgbClr val="85C2FF"/>
                  </a:gs>
                  <a:gs pos="70000">
                    <a:srgbClr val="C4D6EB"/>
                  </a:gs>
                  <a:gs pos="100000">
                    <a:srgbClr val="FFEBFA"/>
                  </a:gs>
                </a:gsLst>
                <a:lin ang="5400000" scaled="0"/>
              </a:gra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15" name="正方形/長方形 14"/>
          <p:cNvSpPr/>
          <p:nvPr/>
        </p:nvSpPr>
        <p:spPr bwMode="auto">
          <a:xfrm>
            <a:off x="3891298" y="1350040"/>
            <a:ext cx="4636207" cy="523220"/>
          </a:xfrm>
          <a:prstGeom prst="rect">
            <a:avLst/>
          </a:prstGeom>
          <a:noFill/>
        </p:spPr>
        <p:txBody>
          <a:bodyPr wrap="none">
            <a:spAutoFit/>
          </a:bodyPr>
          <a:lstStyle/>
          <a:p>
            <a:pPr algn="ctr">
              <a:defRPr/>
            </a:pPr>
            <a:r>
              <a:rPr kumimoji="1" lang="ja-JP" altLang="en-US" sz="2800" b="1" kern="1200" cap="all" dirty="0">
                <a:ln w="9000" cmpd="sng">
                  <a:solidFill>
                    <a:srgbClr val="F79646">
                      <a:lumMod val="50000"/>
                    </a:srgbClr>
                  </a:solidFill>
                  <a:prstDash val="solid"/>
                </a:ln>
                <a:solidFill>
                  <a:srgbClr val="FF9900"/>
                </a:solidFill>
                <a:effectLst>
                  <a:reflection blurRad="12700" stA="28000" endPos="45000" dist="1000" dir="5400000" sy="-100000" algn="bl" rotWithShape="0"/>
                </a:effectLst>
                <a:latin typeface="AR P丸ゴシック体M" pitchFamily="50" charset="-128"/>
                <a:ea typeface="AR P丸ゴシック体M" pitchFamily="50" charset="-128"/>
                <a:cs typeface="+mn-cs"/>
              </a:rPr>
              <a:t>よく噛むと頭がよくなる！？</a:t>
            </a:r>
          </a:p>
        </p:txBody>
      </p:sp>
      <p:sp>
        <p:nvSpPr>
          <p:cNvPr id="30" name="正方形/長方形 29"/>
          <p:cNvSpPr/>
          <p:nvPr/>
        </p:nvSpPr>
        <p:spPr bwMode="auto">
          <a:xfrm>
            <a:off x="6098056" y="2286258"/>
            <a:ext cx="2121093" cy="1077218"/>
          </a:xfrm>
          <a:prstGeom prst="rect">
            <a:avLst/>
          </a:prstGeom>
          <a:noFill/>
        </p:spPr>
        <p:txBody>
          <a:bodyPr wrap="none">
            <a:spAutoFit/>
          </a:bodyPr>
          <a:lstStyle/>
          <a:p>
            <a:pPr algn="ctr">
              <a:defRPr/>
            </a:pPr>
            <a:r>
              <a:rPr kumimoji="1" lang="ja-JP" altLang="en-US" sz="3200" b="1" kern="1200" cap="all" dirty="0">
                <a:ln w="9000" cmpd="sng">
                  <a:solidFill>
                    <a:srgbClr val="F79646">
                      <a:lumMod val="50000"/>
                    </a:srgbClr>
                  </a:solidFill>
                  <a:prstDash val="solid"/>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よく噛んで</a:t>
            </a:r>
            <a:endParaRPr kumimoji="1" lang="en-US" altLang="ja-JP" sz="3200" b="1" kern="1200" cap="all" dirty="0">
              <a:ln w="9000" cmpd="sng">
                <a:solidFill>
                  <a:srgbClr val="F79646">
                    <a:lumMod val="50000"/>
                  </a:srgbClr>
                </a:solidFill>
                <a:prstDash val="solid"/>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r>
              <a:rPr kumimoji="1" lang="ja-JP" altLang="en-US" sz="3200" b="1" kern="1200" cap="all" dirty="0">
                <a:ln w="9000" cmpd="sng">
                  <a:solidFill>
                    <a:srgbClr val="F79646">
                      <a:lumMod val="50000"/>
                    </a:srgbClr>
                  </a:solidFill>
                  <a:prstDash val="solid"/>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食べる</a:t>
            </a:r>
          </a:p>
        </p:txBody>
      </p:sp>
      <p:sp>
        <p:nvSpPr>
          <p:cNvPr id="36" name="正方形/長方形 35"/>
          <p:cNvSpPr/>
          <p:nvPr/>
        </p:nvSpPr>
        <p:spPr bwMode="auto">
          <a:xfrm>
            <a:off x="4461224" y="4500538"/>
            <a:ext cx="1620956" cy="1077218"/>
          </a:xfrm>
          <a:prstGeom prst="rect">
            <a:avLst/>
          </a:prstGeom>
          <a:noFill/>
        </p:spPr>
        <p:txBody>
          <a:bodyPr wrap="none">
            <a:spAutoFit/>
          </a:bodyPr>
          <a:lstStyle/>
          <a:p>
            <a:pPr algn="ctr">
              <a:defRPr/>
            </a:pPr>
            <a:r>
              <a:rPr kumimoji="1" lang="ja-JP" altLang="en-US" sz="2800" b="1" kern="1200" cap="all" dirty="0">
                <a:ln>
                  <a:solidFill>
                    <a:srgbClr val="F79646">
                      <a:lumMod val="50000"/>
                    </a:srgbClr>
                  </a:solidFill>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学習能力</a:t>
            </a:r>
            <a:endParaRPr kumimoji="1" lang="en-US" altLang="ja-JP" sz="2800" b="1" kern="1200" cap="all" dirty="0">
              <a:ln>
                <a:solidFill>
                  <a:srgbClr val="F79646">
                    <a:lumMod val="50000"/>
                  </a:srgbClr>
                </a:solidFill>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endParaRPr kumimoji="1" lang="en-US" altLang="ja-JP" sz="800" b="1" kern="1200" cap="all" dirty="0">
              <a:ln>
                <a:solidFill>
                  <a:srgbClr val="F79646">
                    <a:lumMod val="50000"/>
                  </a:srgbClr>
                </a:solidFill>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r>
              <a:rPr kumimoji="1" lang="ja-JP" altLang="en-US" sz="2800" b="1" kern="1200" cap="all" dirty="0">
                <a:ln>
                  <a:solidFill>
                    <a:srgbClr val="F79646">
                      <a:lumMod val="50000"/>
                    </a:srgbClr>
                  </a:solidFill>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向上</a:t>
            </a:r>
          </a:p>
        </p:txBody>
      </p:sp>
      <p:sp>
        <p:nvSpPr>
          <p:cNvPr id="35" name="正方形/長方形 34"/>
          <p:cNvSpPr/>
          <p:nvPr/>
        </p:nvSpPr>
        <p:spPr bwMode="auto">
          <a:xfrm>
            <a:off x="9164072" y="4495128"/>
            <a:ext cx="1261885" cy="1077218"/>
          </a:xfrm>
          <a:prstGeom prst="rect">
            <a:avLst/>
          </a:prstGeom>
          <a:noFill/>
        </p:spPr>
        <p:txBody>
          <a:bodyPr wrap="none">
            <a:spAutoFit/>
          </a:bodyPr>
          <a:lstStyle/>
          <a:p>
            <a:pPr algn="ctr">
              <a:defRPr/>
            </a:pPr>
            <a:r>
              <a:rPr kumimoji="1" lang="ja-JP" altLang="en-US" sz="2800" b="1" kern="1200" cap="all" dirty="0">
                <a:ln>
                  <a:solidFill>
                    <a:srgbClr val="F79646">
                      <a:lumMod val="50000"/>
                    </a:srgbClr>
                  </a:solidFill>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記憶力</a:t>
            </a:r>
            <a:endParaRPr kumimoji="1" lang="en-US" altLang="ja-JP" sz="2800" b="1" kern="1200" cap="all" dirty="0">
              <a:ln>
                <a:solidFill>
                  <a:srgbClr val="F79646">
                    <a:lumMod val="50000"/>
                  </a:srgbClr>
                </a:solidFill>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endParaRPr kumimoji="1" lang="en-US" altLang="ja-JP" sz="800" b="1" kern="1200" cap="all" dirty="0">
              <a:ln>
                <a:solidFill>
                  <a:srgbClr val="F79646">
                    <a:lumMod val="50000"/>
                  </a:srgbClr>
                </a:solidFill>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r>
              <a:rPr kumimoji="1" lang="ja-JP" altLang="en-US" sz="2800" b="1" kern="1200" cap="all" dirty="0">
                <a:ln>
                  <a:solidFill>
                    <a:srgbClr val="F79646">
                      <a:lumMod val="50000"/>
                    </a:srgbClr>
                  </a:solidFill>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増進</a:t>
            </a:r>
            <a:endParaRPr kumimoji="1" lang="ja-JP" altLang="en-US" sz="2400" b="1" kern="1200" cap="all" dirty="0">
              <a:ln>
                <a:solidFill>
                  <a:srgbClr val="F79646">
                    <a:lumMod val="50000"/>
                  </a:srgbClr>
                </a:solidFill>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p:txBody>
      </p:sp>
      <p:grpSp>
        <p:nvGrpSpPr>
          <p:cNvPr id="93" name="グループ化 92"/>
          <p:cNvGrpSpPr>
            <a:grpSpLocks/>
          </p:cNvGrpSpPr>
          <p:nvPr/>
        </p:nvGrpSpPr>
        <p:grpSpPr bwMode="auto">
          <a:xfrm>
            <a:off x="6096001" y="3571875"/>
            <a:ext cx="2381251" cy="1143000"/>
            <a:chOff x="3929058" y="3071810"/>
            <a:chExt cx="1785950" cy="1143008"/>
          </a:xfrm>
        </p:grpSpPr>
        <p:grpSp>
          <p:nvGrpSpPr>
            <p:cNvPr id="28742" name="グループ化 47"/>
            <p:cNvGrpSpPr>
              <a:grpSpLocks/>
            </p:cNvGrpSpPr>
            <p:nvPr/>
          </p:nvGrpSpPr>
          <p:grpSpPr bwMode="auto">
            <a:xfrm>
              <a:off x="3929058" y="3071810"/>
              <a:ext cx="1785950" cy="1143008"/>
              <a:chOff x="5357818" y="571480"/>
              <a:chExt cx="1785950" cy="1143008"/>
            </a:xfrm>
          </p:grpSpPr>
          <p:sp>
            <p:nvSpPr>
              <p:cNvPr id="83" name="雲 82"/>
              <p:cNvSpPr/>
              <p:nvPr/>
            </p:nvSpPr>
            <p:spPr bwMode="auto">
              <a:xfrm>
                <a:off x="5357818" y="571480"/>
                <a:ext cx="1785950" cy="1143008"/>
              </a:xfrm>
              <a:prstGeom prst="cloud">
                <a:avLst/>
              </a:prstGeom>
              <a:solidFill>
                <a:schemeClr val="accent5">
                  <a:lumMod val="40000"/>
                  <a:lumOff val="60000"/>
                </a:schemeClr>
              </a:solidFill>
              <a:ln w="38100" cap="flat" cmpd="sng" algn="ctr">
                <a:solidFill>
                  <a:schemeClr val="tx2">
                    <a:lumMod val="60000"/>
                    <a:lumOff val="40000"/>
                  </a:schemeClr>
                </a:solidFill>
                <a:prstDash val="solid"/>
                <a:round/>
                <a:headEnd type="none" w="med" len="med"/>
                <a:tailEnd type="none" w="med" len="med"/>
              </a:ln>
              <a:effectLst/>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3" name="正方形/長方形 32"/>
              <p:cNvSpPr/>
              <p:nvPr/>
            </p:nvSpPr>
            <p:spPr>
              <a:xfrm>
                <a:off x="5805761" y="714356"/>
                <a:ext cx="901935" cy="815614"/>
              </a:xfrm>
              <a:prstGeom prst="rect">
                <a:avLst/>
              </a:prstGeom>
              <a:noFill/>
            </p:spPr>
            <p:txBody>
              <a:bodyPr wrap="none">
                <a:spAutoFit/>
              </a:bodyPr>
              <a:lstStyle/>
              <a:p>
                <a:pPr algn="ctr">
                  <a:defRPr/>
                </a:pPr>
                <a:r>
                  <a:rPr kumimoji="1" lang="en-US" altLang="ja-JP" sz="2000" kern="1200" dirty="0">
                    <a:ln>
                      <a:solidFill>
                        <a:srgbClr val="F79646">
                          <a:lumMod val="50000"/>
                        </a:srgbClr>
                      </a:solidFill>
                    </a:ln>
                    <a:solidFill>
                      <a:srgbClr val="F79646">
                        <a:lumMod val="75000"/>
                      </a:srgbClr>
                    </a:solidFill>
                    <a:latin typeface="AR P丸ゴシック体M" pitchFamily="50" charset="-128"/>
                    <a:ea typeface="AR P丸ゴシック体M" pitchFamily="50" charset="-128"/>
                    <a:cs typeface="+mn-cs"/>
                  </a:rPr>
                  <a:t>α</a:t>
                </a:r>
                <a:r>
                  <a:rPr kumimoji="1" lang="ja-JP" altLang="en-US" sz="2000" kern="1200" dirty="0">
                    <a:ln>
                      <a:solidFill>
                        <a:srgbClr val="F79646">
                          <a:lumMod val="50000"/>
                        </a:srgbClr>
                      </a:solidFill>
                    </a:ln>
                    <a:solidFill>
                      <a:srgbClr val="F79646">
                        <a:lumMod val="75000"/>
                      </a:srgbClr>
                    </a:solidFill>
                    <a:latin typeface="AR P丸ゴシック体M" pitchFamily="50" charset="-128"/>
                    <a:ea typeface="AR P丸ゴシック体M" pitchFamily="50" charset="-128"/>
                    <a:cs typeface="+mn-cs"/>
                  </a:rPr>
                  <a:t>－ＦＧＦ</a:t>
                </a:r>
                <a:endParaRPr kumimoji="1" lang="en-US" altLang="ja-JP" sz="2000" kern="1200" dirty="0">
                  <a:ln>
                    <a:solidFill>
                      <a:srgbClr val="F79646">
                        <a:lumMod val="50000"/>
                      </a:srgbClr>
                    </a:solidFill>
                  </a:ln>
                  <a:solidFill>
                    <a:srgbClr val="F79646">
                      <a:lumMod val="75000"/>
                    </a:srgbClr>
                  </a:solidFill>
                  <a:latin typeface="AR P丸ゴシック体M" pitchFamily="50" charset="-128"/>
                  <a:ea typeface="AR P丸ゴシック体M" pitchFamily="50" charset="-128"/>
                  <a:cs typeface="+mn-cs"/>
                </a:endParaRPr>
              </a:p>
              <a:p>
                <a:pPr algn="ctr">
                  <a:defRPr/>
                </a:pPr>
                <a:endParaRPr kumimoji="1" lang="en-US" altLang="ja-JP" sz="700" kern="1200" dirty="0">
                  <a:ln>
                    <a:solidFill>
                      <a:srgbClr val="F79646">
                        <a:lumMod val="50000"/>
                      </a:srgbClr>
                    </a:solidFill>
                  </a:ln>
                  <a:solidFill>
                    <a:srgbClr val="F79646">
                      <a:lumMod val="75000"/>
                    </a:srgbClr>
                  </a:solidFill>
                  <a:latin typeface="AR P丸ゴシック体M" pitchFamily="50" charset="-128"/>
                  <a:ea typeface="AR P丸ゴシック体M" pitchFamily="50" charset="-128"/>
                  <a:cs typeface="+mn-cs"/>
                </a:endParaRPr>
              </a:p>
              <a:p>
                <a:pPr algn="ctr">
                  <a:defRPr/>
                </a:pPr>
                <a:r>
                  <a:rPr kumimoji="1" lang="ja-JP" altLang="en-US" sz="2000" kern="1200" dirty="0">
                    <a:ln>
                      <a:solidFill>
                        <a:srgbClr val="F79646">
                          <a:lumMod val="50000"/>
                        </a:srgbClr>
                      </a:solidFill>
                    </a:ln>
                    <a:solidFill>
                      <a:srgbClr val="F79646">
                        <a:lumMod val="75000"/>
                      </a:srgbClr>
                    </a:solidFill>
                    <a:latin typeface="AR P丸ゴシック体M" pitchFamily="50" charset="-128"/>
                    <a:ea typeface="AR P丸ゴシック体M" pitchFamily="50" charset="-128"/>
                    <a:cs typeface="+mn-cs"/>
                  </a:rPr>
                  <a:t>増加</a:t>
                </a:r>
                <a:endParaRPr kumimoji="1" lang="ja-JP" altLang="en-US" sz="2000" b="1" kern="1200" cap="all" dirty="0">
                  <a:ln>
                    <a:solidFill>
                      <a:srgbClr val="F79646">
                        <a:lumMod val="50000"/>
                      </a:srgbClr>
                    </a:solidFill>
                  </a:ln>
                  <a:solidFill>
                    <a:srgbClr val="F79646">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p:txBody>
          </p:sp>
        </p:grpSp>
        <p:sp>
          <p:nvSpPr>
            <p:cNvPr id="92" name="テキスト ボックス 91"/>
            <p:cNvSpPr txBox="1"/>
            <p:nvPr/>
          </p:nvSpPr>
          <p:spPr>
            <a:xfrm>
              <a:off x="4487877" y="3500438"/>
              <a:ext cx="446279" cy="277001"/>
            </a:xfrm>
            <a:prstGeom prst="rect">
              <a:avLst/>
            </a:prstGeom>
            <a:noFill/>
          </p:spPr>
          <p:txBody>
            <a:bodyPr wrap="none">
              <a:spAutoFit/>
            </a:bodyPr>
            <a:lstStyle/>
            <a:p>
              <a:pPr>
                <a:defRPr/>
              </a:pPr>
              <a:r>
                <a:rPr kumimoji="1" lang="ja-JP" altLang="en-US" sz="1200" kern="1200" dirty="0" smtClean="0">
                  <a:solidFill>
                    <a:prstClr val="black"/>
                  </a:solidFill>
                  <a:latin typeface="Calibri"/>
                  <a:ea typeface="ＭＳ Ｐゴシック"/>
                  <a:cs typeface="+mn-cs"/>
                </a:rPr>
                <a:t>ぞうか</a:t>
              </a:r>
              <a:endParaRPr kumimoji="1" lang="en-US" altLang="ja-JP" sz="1200" kern="1200" dirty="0">
                <a:solidFill>
                  <a:prstClr val="black"/>
                </a:solidFill>
                <a:latin typeface="Calibri"/>
                <a:ea typeface="ＭＳ Ｐゴシック"/>
                <a:cs typeface="+mn-cs"/>
              </a:endParaRPr>
            </a:p>
          </p:txBody>
        </p:sp>
      </p:grpSp>
      <p:grpSp>
        <p:nvGrpSpPr>
          <p:cNvPr id="85" name="グループ化 84"/>
          <p:cNvGrpSpPr>
            <a:grpSpLocks/>
          </p:cNvGrpSpPr>
          <p:nvPr/>
        </p:nvGrpSpPr>
        <p:grpSpPr bwMode="auto">
          <a:xfrm>
            <a:off x="3048001" y="5875448"/>
            <a:ext cx="8858251" cy="915987"/>
            <a:chOff x="2285984" y="5874753"/>
            <a:chExt cx="6643734" cy="916351"/>
          </a:xfrm>
        </p:grpSpPr>
        <p:sp>
          <p:nvSpPr>
            <p:cNvPr id="98" name="山形 97"/>
            <p:cNvSpPr/>
            <p:nvPr/>
          </p:nvSpPr>
          <p:spPr bwMode="auto">
            <a:xfrm>
              <a:off x="3786182" y="6031977"/>
              <a:ext cx="285752" cy="428795"/>
            </a:xfrm>
            <a:prstGeom prst="chevron">
              <a:avLst/>
            </a:prstGeom>
            <a:solidFill>
              <a:srgbClr val="92D050"/>
            </a:solidFill>
            <a:ln>
              <a:solidFill>
                <a:srgbClr val="00B05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100" name="テキスト ボックス 99"/>
            <p:cNvSpPr txBox="1"/>
            <p:nvPr/>
          </p:nvSpPr>
          <p:spPr bwMode="auto">
            <a:xfrm>
              <a:off x="2285984" y="6143147"/>
              <a:ext cx="1500198" cy="400209"/>
            </a:xfrm>
            <a:prstGeom prst="rect">
              <a:avLst/>
            </a:prstGeom>
            <a:noFill/>
          </p:spPr>
          <p:txBody>
            <a:bodyPr>
              <a:spAutoFit/>
            </a:bodyPr>
            <a:lstStyle/>
            <a:p>
              <a:pPr algn="ctr">
                <a:defRPr/>
              </a:pPr>
              <a:r>
                <a:rPr kumimoji="1" lang="ja-JP" altLang="en-US" sz="2000" kern="1200" dirty="0">
                  <a:solidFill>
                    <a:srgbClr val="1F497D">
                      <a:lumMod val="60000"/>
                      <a:lumOff val="40000"/>
                    </a:srgbClr>
                  </a:solidFill>
                  <a:latin typeface="HGS創英角ﾎﾟｯﾌﾟ体" pitchFamily="50" charset="-128"/>
                  <a:ea typeface="HGS創英角ﾎﾟｯﾌﾟ体" pitchFamily="50" charset="-128"/>
                  <a:cs typeface="+mn-cs"/>
                </a:rPr>
                <a:t>よく噛む</a:t>
              </a:r>
              <a:endParaRPr kumimoji="1" lang="ja-JP" altLang="en-US" sz="2000" b="1" kern="1200" dirty="0">
                <a:solidFill>
                  <a:srgbClr val="1F497D">
                    <a:lumMod val="60000"/>
                    <a:lumOff val="40000"/>
                  </a:srgbClr>
                </a:solidFill>
                <a:latin typeface="AR P丸ゴシック体M" pitchFamily="50" charset="-128"/>
                <a:ea typeface="AR P丸ゴシック体M" pitchFamily="50" charset="-128"/>
                <a:cs typeface="+mn-cs"/>
              </a:endParaRPr>
            </a:p>
          </p:txBody>
        </p:sp>
        <p:sp>
          <p:nvSpPr>
            <p:cNvPr id="103" name="テキスト ボックス 102"/>
            <p:cNvSpPr txBox="1"/>
            <p:nvPr/>
          </p:nvSpPr>
          <p:spPr bwMode="auto">
            <a:xfrm>
              <a:off x="4143372" y="5928750"/>
              <a:ext cx="2357454" cy="862354"/>
            </a:xfrm>
            <a:prstGeom prst="rect">
              <a:avLst/>
            </a:prstGeom>
            <a:noFill/>
          </p:spPr>
          <p:txBody>
            <a:bodyPr>
              <a:spAutoFit/>
            </a:bodyPr>
            <a:lstStyle/>
            <a:p>
              <a:pPr algn="ctr">
                <a:defRPr/>
              </a:pPr>
              <a:r>
                <a:rPr kumimoji="1" lang="ja-JP" altLang="en-US" sz="2000" kern="1200" dirty="0">
                  <a:solidFill>
                    <a:srgbClr val="1F497D">
                      <a:lumMod val="60000"/>
                      <a:lumOff val="40000"/>
                    </a:srgbClr>
                  </a:solidFill>
                  <a:latin typeface="HGS創英角ﾎﾟｯﾌﾟ体" pitchFamily="50" charset="-128"/>
                  <a:ea typeface="HGS創英角ﾎﾟｯﾌﾟ体" pitchFamily="50" charset="-128"/>
                  <a:cs typeface="+mn-cs"/>
                </a:rPr>
                <a:t>脳の血液循環が</a:t>
              </a:r>
              <a:endParaRPr kumimoji="1" lang="en-US" altLang="ja-JP" sz="2000" kern="1200" dirty="0">
                <a:solidFill>
                  <a:srgbClr val="1F497D">
                    <a:lumMod val="60000"/>
                    <a:lumOff val="40000"/>
                  </a:srgbClr>
                </a:solidFill>
                <a:latin typeface="HGS創英角ﾎﾟｯﾌﾟ体" pitchFamily="50" charset="-128"/>
                <a:ea typeface="HGS創英角ﾎﾟｯﾌﾟ体" pitchFamily="50" charset="-128"/>
                <a:cs typeface="+mn-cs"/>
              </a:endParaRPr>
            </a:p>
            <a:p>
              <a:pPr algn="ctr">
                <a:defRPr/>
              </a:pPr>
              <a:endParaRPr kumimoji="1" lang="en-US" altLang="ja-JP" sz="1000" kern="1200" dirty="0">
                <a:solidFill>
                  <a:srgbClr val="1F497D">
                    <a:lumMod val="60000"/>
                    <a:lumOff val="40000"/>
                  </a:srgbClr>
                </a:solidFill>
                <a:latin typeface="HGS創英角ﾎﾟｯﾌﾟ体" pitchFamily="50" charset="-128"/>
                <a:ea typeface="HGS創英角ﾎﾟｯﾌﾟ体" pitchFamily="50" charset="-128"/>
                <a:cs typeface="+mn-cs"/>
              </a:endParaRPr>
            </a:p>
            <a:p>
              <a:pPr algn="ctr">
                <a:defRPr/>
              </a:pPr>
              <a:r>
                <a:rPr kumimoji="1" lang="ja-JP" altLang="en-US" sz="2000" kern="1200" dirty="0">
                  <a:solidFill>
                    <a:srgbClr val="1F497D">
                      <a:lumMod val="60000"/>
                      <a:lumOff val="40000"/>
                    </a:srgbClr>
                  </a:solidFill>
                  <a:latin typeface="HGS創英角ﾎﾟｯﾌﾟ体" pitchFamily="50" charset="-128"/>
                  <a:ea typeface="HGS創英角ﾎﾟｯﾌﾟ体" pitchFamily="50" charset="-128"/>
                  <a:cs typeface="+mn-cs"/>
                </a:rPr>
                <a:t>良くなる</a:t>
              </a:r>
              <a:r>
                <a:rPr kumimoji="1" lang="ja-JP" altLang="en-US" sz="700" kern="1200" dirty="0">
                  <a:solidFill>
                    <a:srgbClr val="1F497D">
                      <a:lumMod val="60000"/>
                      <a:lumOff val="40000"/>
                    </a:srgbClr>
                  </a:solidFill>
                  <a:latin typeface="HGS創英角ﾎﾟｯﾌﾟ体" pitchFamily="50" charset="-128"/>
                  <a:ea typeface="HGS創英角ﾎﾟｯﾌﾟ体" pitchFamily="50" charset="-128"/>
                  <a:cs typeface="+mn-cs"/>
                </a:rPr>
                <a:t>　</a:t>
              </a:r>
              <a:endParaRPr kumimoji="1" lang="en-US" altLang="ja-JP" sz="700" kern="1200" dirty="0">
                <a:solidFill>
                  <a:srgbClr val="1F497D">
                    <a:lumMod val="60000"/>
                    <a:lumOff val="40000"/>
                  </a:srgbClr>
                </a:solidFill>
                <a:latin typeface="HGS創英角ﾎﾟｯﾌﾟ体" pitchFamily="50" charset="-128"/>
                <a:ea typeface="HGS創英角ﾎﾟｯﾌﾟ体" pitchFamily="50" charset="-128"/>
                <a:cs typeface="+mn-cs"/>
              </a:endParaRPr>
            </a:p>
          </p:txBody>
        </p:sp>
        <p:sp>
          <p:nvSpPr>
            <p:cNvPr id="106" name="山形 105"/>
            <p:cNvSpPr/>
            <p:nvPr/>
          </p:nvSpPr>
          <p:spPr bwMode="auto">
            <a:xfrm>
              <a:off x="6429388" y="6031977"/>
              <a:ext cx="285752" cy="428795"/>
            </a:xfrm>
            <a:prstGeom prst="chevron">
              <a:avLst/>
            </a:prstGeom>
            <a:solidFill>
              <a:srgbClr val="92D050"/>
            </a:solidFill>
            <a:ln>
              <a:solidFill>
                <a:srgbClr val="00B05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108" name="テキスト ボックス 107"/>
            <p:cNvSpPr txBox="1"/>
            <p:nvPr/>
          </p:nvSpPr>
          <p:spPr bwMode="auto">
            <a:xfrm>
              <a:off x="6643702" y="5874753"/>
              <a:ext cx="2286016" cy="860767"/>
            </a:xfrm>
            <a:prstGeom prst="rect">
              <a:avLst/>
            </a:prstGeom>
            <a:noFill/>
          </p:spPr>
          <p:txBody>
            <a:bodyPr>
              <a:spAutoFit/>
            </a:bodyPr>
            <a:lstStyle/>
            <a:p>
              <a:pPr algn="ctr">
                <a:defRPr/>
              </a:pPr>
              <a:r>
                <a:rPr kumimoji="1" lang="ja-JP" altLang="en-US" sz="2000" kern="1200" dirty="0">
                  <a:solidFill>
                    <a:srgbClr val="1F497D">
                      <a:lumMod val="60000"/>
                      <a:lumOff val="40000"/>
                    </a:srgbClr>
                  </a:solidFill>
                  <a:latin typeface="HGS創英角ﾎﾟｯﾌﾟ体" pitchFamily="50" charset="-128"/>
                  <a:ea typeface="HGS創英角ﾎﾟｯﾌﾟ体" pitchFamily="50" charset="-128"/>
                  <a:cs typeface="+mn-cs"/>
                </a:rPr>
                <a:t>脳の活動を</a:t>
              </a:r>
              <a:endParaRPr kumimoji="1" lang="en-US" altLang="ja-JP" sz="2000" kern="1200" dirty="0">
                <a:solidFill>
                  <a:srgbClr val="1F497D">
                    <a:lumMod val="60000"/>
                    <a:lumOff val="40000"/>
                  </a:srgbClr>
                </a:solidFill>
                <a:latin typeface="HGS創英角ﾎﾟｯﾌﾟ体" pitchFamily="50" charset="-128"/>
                <a:ea typeface="HGS創英角ﾎﾟｯﾌﾟ体" pitchFamily="50" charset="-128"/>
                <a:cs typeface="+mn-cs"/>
              </a:endParaRPr>
            </a:p>
            <a:p>
              <a:pPr algn="ctr">
                <a:defRPr/>
              </a:pPr>
              <a:endParaRPr kumimoji="1" lang="en-US" altLang="ja-JP" sz="1000" kern="1200" dirty="0">
                <a:solidFill>
                  <a:srgbClr val="1F497D">
                    <a:lumMod val="60000"/>
                    <a:lumOff val="40000"/>
                  </a:srgbClr>
                </a:solidFill>
                <a:latin typeface="HGS創英角ﾎﾟｯﾌﾟ体" pitchFamily="50" charset="-128"/>
                <a:ea typeface="HGS創英角ﾎﾟｯﾌﾟ体" pitchFamily="50" charset="-128"/>
                <a:cs typeface="+mn-cs"/>
              </a:endParaRPr>
            </a:p>
            <a:p>
              <a:pPr algn="ctr">
                <a:defRPr/>
              </a:pPr>
              <a:r>
                <a:rPr kumimoji="1" lang="ja-JP" altLang="en-US" sz="2000" kern="1200" dirty="0">
                  <a:solidFill>
                    <a:srgbClr val="1F497D">
                      <a:lumMod val="60000"/>
                      <a:lumOff val="40000"/>
                    </a:srgbClr>
                  </a:solidFill>
                  <a:latin typeface="HGS創英角ﾎﾟｯﾌﾟ体" pitchFamily="50" charset="-128"/>
                  <a:ea typeface="HGS創英角ﾎﾟｯﾌﾟ体" pitchFamily="50" charset="-128"/>
                  <a:cs typeface="+mn-cs"/>
                </a:rPr>
                <a:t>活発にさせる</a:t>
              </a:r>
              <a:endParaRPr kumimoji="1" lang="en-US" altLang="ja-JP" sz="700" kern="1200" dirty="0">
                <a:solidFill>
                  <a:srgbClr val="1F497D">
                    <a:lumMod val="60000"/>
                    <a:lumOff val="40000"/>
                  </a:srgbClr>
                </a:solidFill>
                <a:latin typeface="HGS創英角ﾎﾟｯﾌﾟ体" pitchFamily="50" charset="-128"/>
                <a:ea typeface="HGS創英角ﾎﾟｯﾌﾟ体" pitchFamily="50" charset="-128"/>
                <a:cs typeface="+mn-cs"/>
              </a:endParaRPr>
            </a:p>
          </p:txBody>
        </p:sp>
      </p:grpSp>
    </p:spTree>
    <p:extLst>
      <p:ext uri="{BB962C8B-B14F-4D97-AF65-F5344CB8AC3E}">
        <p14:creationId xmlns:p14="http://schemas.microsoft.com/office/powerpoint/2010/main" val="3241203198"/>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2000"/>
                                        <p:tgtEl>
                                          <p:spTgt spid="9"/>
                                        </p:tgtEl>
                                        <p:attrNameLst>
                                          <p:attrName>style.visibility</p:attrName>
                                        </p:attrNameLst>
                                      </p:cBhvr>
                                      <p:tavLst>
                                        <p:tav tm="0">
                                          <p:val>
                                            <p:strVal val="hidden"/>
                                          </p:val>
                                        </p:tav>
                                        <p:tav tm="50000">
                                          <p:val>
                                            <p:strVal val="visible"/>
                                          </p:val>
                                        </p:tav>
                                      </p:tavLst>
                                    </p:anim>
                                    <p:set>
                                      <p:cBhvr>
                                        <p:cTn id="7" dur="1" fill="hold">
                                          <p:stCondLst>
                                            <p:cond delay="1999"/>
                                          </p:stCondLst>
                                        </p:cTn>
                                        <p:tgtEl>
                                          <p:spTgt spid="9"/>
                                        </p:tgtEl>
                                        <p:attrNameLst>
                                          <p:attrName>style.visibility</p:attrName>
                                        </p:attrNameLst>
                                      </p:cBhvr>
                                      <p:to>
                                        <p:strVal val="hidden"/>
                                      </p:to>
                                    </p:set>
                                  </p:childTnLst>
                                </p:cTn>
                              </p:par>
                              <p:par>
                                <p:cTn id="8" presetID="11" presetClass="exit" presetSubtype="0" repeatCount="indefinite" fill="hold" nodeType="withEffect">
                                  <p:stCondLst>
                                    <p:cond delay="700"/>
                                  </p:stCondLst>
                                  <p:childTnLst>
                                    <p:anim calcmode="discrete" valueType="str">
                                      <p:cBhvr>
                                        <p:cTn id="9" dur="2000"/>
                                        <p:tgtEl>
                                          <p:spTgt spid="10"/>
                                        </p:tgtEl>
                                        <p:attrNameLst>
                                          <p:attrName>style.visibility</p:attrName>
                                        </p:attrNameLst>
                                      </p:cBhvr>
                                      <p:tavLst>
                                        <p:tav tm="0">
                                          <p:val>
                                            <p:strVal val="hidden"/>
                                          </p:val>
                                        </p:tav>
                                        <p:tav tm="50000">
                                          <p:val>
                                            <p:strVal val="visible"/>
                                          </p:val>
                                        </p:tav>
                                      </p:tavLst>
                                    </p:anim>
                                    <p:set>
                                      <p:cBhvr>
                                        <p:cTn id="10" dur="1" fill="hold">
                                          <p:stCondLst>
                                            <p:cond delay="1999"/>
                                          </p:stCondLst>
                                        </p:cTn>
                                        <p:tgtEl>
                                          <p:spTgt spid="10"/>
                                        </p:tgtEl>
                                        <p:attrNameLst>
                                          <p:attrName>style.visibility</p:attrName>
                                        </p:attrNameLst>
                                      </p:cBhvr>
                                      <p:to>
                                        <p:strVal val="hidden"/>
                                      </p:to>
                                    </p:set>
                                  </p:childTnLst>
                                </p:cTn>
                              </p:par>
                              <p:par>
                                <p:cTn id="11" presetID="11" presetClass="exit" presetSubtype="0" repeatCount="indefinite" fill="hold" nodeType="withEffect">
                                  <p:stCondLst>
                                    <p:cond delay="1400"/>
                                  </p:stCondLst>
                                  <p:childTnLst>
                                    <p:anim calcmode="discrete" valueType="str">
                                      <p:cBhvr>
                                        <p:cTn id="12" dur="2000"/>
                                        <p:tgtEl>
                                          <p:spTgt spid="7"/>
                                        </p:tgtEl>
                                        <p:attrNameLst>
                                          <p:attrName>style.visibility</p:attrName>
                                        </p:attrNameLst>
                                      </p:cBhvr>
                                      <p:tavLst>
                                        <p:tav tm="0">
                                          <p:val>
                                            <p:strVal val="hidden"/>
                                          </p:val>
                                        </p:tav>
                                        <p:tav tm="50000">
                                          <p:val>
                                            <p:strVal val="visible"/>
                                          </p:val>
                                        </p:tav>
                                      </p:tavLst>
                                    </p:anim>
                                    <p:set>
                                      <p:cBhvr>
                                        <p:cTn id="13" dur="1" fill="hold">
                                          <p:stCondLst>
                                            <p:cond delay="1999"/>
                                          </p:stCondLst>
                                        </p:cTn>
                                        <p:tgtEl>
                                          <p:spTgt spid="7"/>
                                        </p:tgtEl>
                                        <p:attrNameLst>
                                          <p:attrName>style.visibility</p:attrName>
                                        </p:attrNameLst>
                                      </p:cBhvr>
                                      <p:to>
                                        <p:strVal val="hidden"/>
                                      </p:to>
                                    </p:set>
                                  </p:childTnLst>
                                </p:cTn>
                              </p:par>
                              <p:par>
                                <p:cTn id="14" presetID="11" presetClass="exit" presetSubtype="0" repeatCount="indefinite" fill="hold" nodeType="withEffect">
                                  <p:stCondLst>
                                    <p:cond delay="0"/>
                                  </p:stCondLst>
                                  <p:childTnLst>
                                    <p:anim calcmode="discrete" valueType="str">
                                      <p:cBhvr>
                                        <p:cTn id="15" dur="2000"/>
                                        <p:tgtEl>
                                          <p:spTgt spid="13"/>
                                        </p:tgtEl>
                                        <p:attrNameLst>
                                          <p:attrName>style.visibility</p:attrName>
                                        </p:attrNameLst>
                                      </p:cBhvr>
                                      <p:tavLst>
                                        <p:tav tm="0">
                                          <p:val>
                                            <p:strVal val="hidden"/>
                                          </p:val>
                                        </p:tav>
                                        <p:tav tm="50000">
                                          <p:val>
                                            <p:strVal val="visible"/>
                                          </p:val>
                                        </p:tav>
                                      </p:tavLst>
                                    </p:anim>
                                    <p:set>
                                      <p:cBhvr>
                                        <p:cTn id="16" dur="1" fill="hold">
                                          <p:stCondLst>
                                            <p:cond delay="1999"/>
                                          </p:stCondLst>
                                        </p:cTn>
                                        <p:tgtEl>
                                          <p:spTgt spid="13"/>
                                        </p:tgtEl>
                                        <p:attrNameLst>
                                          <p:attrName>style.visibility</p:attrName>
                                        </p:attrNameLst>
                                      </p:cBhvr>
                                      <p:to>
                                        <p:strVal val="hidden"/>
                                      </p:to>
                                    </p:set>
                                  </p:childTnLst>
                                </p:cTn>
                              </p:par>
                              <p:par>
                                <p:cTn id="17" presetID="11" presetClass="exit" presetSubtype="0" repeatCount="indefinite" fill="hold" nodeType="withEffect">
                                  <p:stCondLst>
                                    <p:cond delay="800"/>
                                  </p:stCondLst>
                                  <p:childTnLst>
                                    <p:anim calcmode="discrete" valueType="str">
                                      <p:cBhvr>
                                        <p:cTn id="18" dur="2000"/>
                                        <p:tgtEl>
                                          <p:spTgt spid="12"/>
                                        </p:tgtEl>
                                        <p:attrNameLst>
                                          <p:attrName>style.visibility</p:attrName>
                                        </p:attrNameLst>
                                      </p:cBhvr>
                                      <p:tavLst>
                                        <p:tav tm="0">
                                          <p:val>
                                            <p:strVal val="hidden"/>
                                          </p:val>
                                        </p:tav>
                                        <p:tav tm="50000">
                                          <p:val>
                                            <p:strVal val="visible"/>
                                          </p:val>
                                        </p:tav>
                                      </p:tavLst>
                                    </p:anim>
                                    <p:set>
                                      <p:cBhvr>
                                        <p:cTn id="19" dur="1" fill="hold">
                                          <p:stCondLst>
                                            <p:cond delay="1999"/>
                                          </p:stCondLst>
                                        </p:cTn>
                                        <p:tgtEl>
                                          <p:spTgt spid="12"/>
                                        </p:tgtEl>
                                        <p:attrNameLst>
                                          <p:attrName>style.visibility</p:attrName>
                                        </p:attrNameLst>
                                      </p:cBhvr>
                                      <p:to>
                                        <p:strVal val="hidden"/>
                                      </p:to>
                                    </p:set>
                                  </p:childTnLst>
                                </p:cTn>
                              </p:par>
                              <p:par>
                                <p:cTn id="20" presetID="11" presetClass="exit" presetSubtype="0" repeatCount="indefinite" fill="hold" nodeType="withEffect">
                                  <p:stCondLst>
                                    <p:cond delay="1400"/>
                                  </p:stCondLst>
                                  <p:childTnLst>
                                    <p:anim calcmode="discrete" valueType="str">
                                      <p:cBhvr>
                                        <p:cTn id="21" dur="2000"/>
                                        <p:tgtEl>
                                          <p:spTgt spid="11"/>
                                        </p:tgtEl>
                                        <p:attrNameLst>
                                          <p:attrName>style.visibility</p:attrName>
                                        </p:attrNameLst>
                                      </p:cBhvr>
                                      <p:tavLst>
                                        <p:tav tm="0">
                                          <p:val>
                                            <p:strVal val="hidden"/>
                                          </p:val>
                                        </p:tav>
                                        <p:tav tm="50000">
                                          <p:val>
                                            <p:strVal val="visible"/>
                                          </p:val>
                                        </p:tav>
                                      </p:tavLst>
                                    </p:anim>
                                    <p:set>
                                      <p:cBhvr>
                                        <p:cTn id="22" dur="1" fill="hold">
                                          <p:stCondLst>
                                            <p:cond delay="1999"/>
                                          </p:stCondLst>
                                        </p:cTn>
                                        <p:tgtEl>
                                          <p:spTgt spid="11"/>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1" presetClass="entr" presetSubtype="0" fill="remove" nodeType="clickEffect">
                                  <p:stCondLst>
                                    <p:cond delay="0"/>
                                  </p:stCondLst>
                                  <p:childTnLst>
                                    <p:set>
                                      <p:cBhvr>
                                        <p:cTn id="26" dur="500">
                                          <p:stCondLst>
                                            <p:cond delay="0"/>
                                          </p:stCondLst>
                                        </p:cTn>
                                        <p:tgtEl>
                                          <p:spTgt spid="73"/>
                                        </p:tgtEl>
                                        <p:attrNameLst>
                                          <p:attrName>style.visibility</p:attrName>
                                        </p:attrNameLst>
                                      </p:cBhvr>
                                      <p:to>
                                        <p:strVal val="visible"/>
                                      </p:to>
                                    </p:set>
                                  </p:childTnLst>
                                </p:cTn>
                              </p:par>
                            </p:childTnLst>
                          </p:cTn>
                        </p:par>
                        <p:par>
                          <p:cTn id="27" fill="hold" nodeType="afterGroup">
                            <p:stCondLst>
                              <p:cond delay="500"/>
                            </p:stCondLst>
                            <p:childTnLst>
                              <p:par>
                                <p:cTn id="28" presetID="11" presetClass="entr" presetSubtype="0" fill="remove" nodeType="afterEffect">
                                  <p:stCondLst>
                                    <p:cond delay="0"/>
                                  </p:stCondLst>
                                  <p:childTnLst>
                                    <p:set>
                                      <p:cBhvr>
                                        <p:cTn id="29" dur="500">
                                          <p:stCondLst>
                                            <p:cond delay="0"/>
                                          </p:stCondLst>
                                        </p:cTn>
                                        <p:tgtEl>
                                          <p:spTgt spid="74"/>
                                        </p:tgtEl>
                                        <p:attrNameLst>
                                          <p:attrName>style.visibility</p:attrName>
                                        </p:attrNameLst>
                                      </p:cBhvr>
                                      <p:to>
                                        <p:strVal val="visible"/>
                                      </p:to>
                                    </p:set>
                                  </p:childTnLst>
                                </p:cTn>
                              </p:par>
                            </p:childTnLst>
                          </p:cTn>
                        </p:par>
                        <p:par>
                          <p:cTn id="30" fill="hold" nodeType="afterGroup">
                            <p:stCondLst>
                              <p:cond delay="1000"/>
                            </p:stCondLst>
                            <p:childTnLst>
                              <p:par>
                                <p:cTn id="31" presetID="11" presetClass="entr" presetSubtype="0" fill="remove" nodeType="afterEffect">
                                  <p:stCondLst>
                                    <p:cond delay="0"/>
                                  </p:stCondLst>
                                  <p:childTnLst>
                                    <p:set>
                                      <p:cBhvr>
                                        <p:cTn id="32" dur="500">
                                          <p:stCondLst>
                                            <p:cond delay="0"/>
                                          </p:stCondLst>
                                        </p:cTn>
                                        <p:tgtEl>
                                          <p:spTgt spid="75"/>
                                        </p:tgtEl>
                                        <p:attrNameLst>
                                          <p:attrName>style.visibility</p:attrName>
                                        </p:attrNameLst>
                                      </p:cBhvr>
                                      <p:to>
                                        <p:strVal val="visible"/>
                                      </p:to>
                                    </p:set>
                                  </p:childTnLst>
                                </p:cTn>
                              </p:par>
                            </p:childTnLst>
                          </p:cTn>
                        </p:par>
                        <p:par>
                          <p:cTn id="33" fill="hold" nodeType="afterGroup">
                            <p:stCondLst>
                              <p:cond delay="1500"/>
                            </p:stCondLst>
                            <p:childTnLst>
                              <p:par>
                                <p:cTn id="34" presetID="11" presetClass="entr" presetSubtype="0" fill="remove" nodeType="afterEffect">
                                  <p:stCondLst>
                                    <p:cond delay="0"/>
                                  </p:stCondLst>
                                  <p:childTnLst>
                                    <p:set>
                                      <p:cBhvr>
                                        <p:cTn id="35" dur="500">
                                          <p:stCondLst>
                                            <p:cond delay="0"/>
                                          </p:stCondLst>
                                        </p:cTn>
                                        <p:tgtEl>
                                          <p:spTgt spid="76"/>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remove" nodeType="afterEffect">
                                  <p:stCondLst>
                                    <p:cond delay="0"/>
                                  </p:stCondLst>
                                  <p:childTnLst>
                                    <p:set>
                                      <p:cBhvr>
                                        <p:cTn id="38" dur="500">
                                          <p:stCondLst>
                                            <p:cond delay="0"/>
                                          </p:stCondLst>
                                        </p:cTn>
                                        <p:tgtEl>
                                          <p:spTgt spid="80"/>
                                        </p:tgtEl>
                                        <p:attrNameLst>
                                          <p:attrName>style.visibility</p:attrName>
                                        </p:attrNameLst>
                                      </p:cBhvr>
                                      <p:to>
                                        <p:strVal val="visible"/>
                                      </p:to>
                                    </p:set>
                                  </p:childTnLst>
                                </p:cTn>
                              </p:par>
                            </p:childTnLst>
                          </p:cTn>
                        </p:par>
                        <p:par>
                          <p:cTn id="39" fill="hold" nodeType="afterGroup">
                            <p:stCondLst>
                              <p:cond delay="2500"/>
                            </p:stCondLst>
                            <p:childTnLst>
                              <p:par>
                                <p:cTn id="40" presetID="11" presetClass="entr" presetSubtype="0" fill="remove" nodeType="afterEffect">
                                  <p:stCondLst>
                                    <p:cond delay="0"/>
                                  </p:stCondLst>
                                  <p:childTnLst>
                                    <p:set>
                                      <p:cBhvr>
                                        <p:cTn id="41" dur="500">
                                          <p:stCondLst>
                                            <p:cond delay="0"/>
                                          </p:stCondLst>
                                        </p:cTn>
                                        <p:tgtEl>
                                          <p:spTgt spid="79"/>
                                        </p:tgtEl>
                                        <p:attrNameLst>
                                          <p:attrName>style.visibility</p:attrName>
                                        </p:attrNameLst>
                                      </p:cBhvr>
                                      <p:to>
                                        <p:strVal val="visible"/>
                                      </p:to>
                                    </p:set>
                                  </p:childTnLst>
                                </p:cTn>
                              </p:par>
                            </p:childTnLst>
                          </p:cTn>
                        </p:par>
                        <p:par>
                          <p:cTn id="42" fill="hold" nodeType="afterGroup">
                            <p:stCondLst>
                              <p:cond delay="3000"/>
                            </p:stCondLst>
                            <p:childTnLst>
                              <p:par>
                                <p:cTn id="43" presetID="11" presetClass="entr" presetSubtype="0" fill="remove" nodeType="afterEffect">
                                  <p:stCondLst>
                                    <p:cond delay="0"/>
                                  </p:stCondLst>
                                  <p:childTnLst>
                                    <p:set>
                                      <p:cBhvr>
                                        <p:cTn id="44" dur="500">
                                          <p:stCondLst>
                                            <p:cond delay="0"/>
                                          </p:stCondLst>
                                        </p:cTn>
                                        <p:tgtEl>
                                          <p:spTgt spid="78"/>
                                        </p:tgtEl>
                                        <p:attrNameLst>
                                          <p:attrName>style.visibility</p:attrName>
                                        </p:attrNameLst>
                                      </p:cBhvr>
                                      <p:to>
                                        <p:strVal val="visible"/>
                                      </p:to>
                                    </p:set>
                                  </p:childTnLst>
                                </p:cTn>
                              </p:par>
                            </p:childTnLst>
                          </p:cTn>
                        </p:par>
                        <p:par>
                          <p:cTn id="45" fill="hold" nodeType="afterGroup">
                            <p:stCondLst>
                              <p:cond delay="3500"/>
                            </p:stCondLst>
                            <p:childTnLst>
                              <p:par>
                                <p:cTn id="46" presetID="11" presetClass="entr" presetSubtype="0" fill="remove" nodeType="afterEffect">
                                  <p:stCondLst>
                                    <p:cond delay="0"/>
                                  </p:stCondLst>
                                  <p:childTnLst>
                                    <p:set>
                                      <p:cBhvr>
                                        <p:cTn id="47" dur="500">
                                          <p:stCondLst>
                                            <p:cond delay="0"/>
                                          </p:stCondLst>
                                        </p:cTn>
                                        <p:tgtEl>
                                          <p:spTgt spid="77"/>
                                        </p:tgtEl>
                                        <p:attrNameLst>
                                          <p:attrName>style.visibility</p:attrName>
                                        </p:attrNameLst>
                                      </p:cBhvr>
                                      <p:to>
                                        <p:strVal val="visible"/>
                                      </p:to>
                                    </p:set>
                                  </p:childTnLst>
                                </p:cTn>
                              </p:par>
                            </p:childTnLst>
                          </p:cTn>
                        </p:par>
                        <p:par>
                          <p:cTn id="48" fill="hold" nodeType="afterGroup">
                            <p:stCondLst>
                              <p:cond delay="4000"/>
                            </p:stCondLst>
                            <p:childTnLst>
                              <p:par>
                                <p:cTn id="49" presetID="11" presetClass="entr" presetSubtype="0" fill="remove" nodeType="afterEffect">
                                  <p:stCondLst>
                                    <p:cond delay="0"/>
                                  </p:stCondLst>
                                  <p:childTnLst>
                                    <p:set>
                                      <p:cBhvr>
                                        <p:cTn id="50" dur="500">
                                          <p:stCondLst>
                                            <p:cond delay="0"/>
                                          </p:stCondLst>
                                        </p:cTn>
                                        <p:tgtEl>
                                          <p:spTgt spid="72"/>
                                        </p:tgtEl>
                                        <p:attrNameLst>
                                          <p:attrName>style.visibility</p:attrName>
                                        </p:attrNameLst>
                                      </p:cBhvr>
                                      <p:to>
                                        <p:strVal val="visible"/>
                                      </p:to>
                                    </p:set>
                                  </p:childTnLst>
                                </p:cTn>
                              </p:par>
                            </p:childTnLst>
                          </p:cTn>
                        </p:par>
                        <p:par>
                          <p:cTn id="51" fill="hold" nodeType="afterGroup">
                            <p:stCondLst>
                              <p:cond delay="4500"/>
                            </p:stCondLst>
                            <p:childTnLst>
                              <p:par>
                                <p:cTn id="52" presetID="11" presetClass="entr" presetSubtype="0" fill="remove" nodeType="afterEffect">
                                  <p:stCondLst>
                                    <p:cond delay="0"/>
                                  </p:stCondLst>
                                  <p:childTnLst>
                                    <p:set>
                                      <p:cBhvr>
                                        <p:cTn id="53" dur="500">
                                          <p:stCondLst>
                                            <p:cond delay="0"/>
                                          </p:stCondLst>
                                        </p:cTn>
                                        <p:tgtEl>
                                          <p:spTgt spid="71"/>
                                        </p:tgtEl>
                                        <p:attrNameLst>
                                          <p:attrName>style.visibility</p:attrName>
                                        </p:attrNameLst>
                                      </p:cBhvr>
                                      <p:to>
                                        <p:strVal val="visible"/>
                                      </p:to>
                                    </p:set>
                                  </p:childTnLst>
                                </p:cTn>
                              </p:par>
                            </p:childTnLst>
                          </p:cTn>
                        </p:par>
                        <p:par>
                          <p:cTn id="54" fill="hold" nodeType="afterGroup">
                            <p:stCondLst>
                              <p:cond delay="5000"/>
                            </p:stCondLst>
                            <p:childTnLst>
                              <p:par>
                                <p:cTn id="55" presetID="11" presetClass="entr" presetSubtype="0" fill="remove" nodeType="afterEffect">
                                  <p:stCondLst>
                                    <p:cond delay="0"/>
                                  </p:stCondLst>
                                  <p:childTnLst>
                                    <p:set>
                                      <p:cBhvr>
                                        <p:cTn id="56" dur="500">
                                          <p:stCondLst>
                                            <p:cond delay="0"/>
                                          </p:stCondLst>
                                        </p:cTn>
                                        <p:tgtEl>
                                          <p:spTgt spid="70"/>
                                        </p:tgtEl>
                                        <p:attrNameLst>
                                          <p:attrName>style.visibility</p:attrName>
                                        </p:attrNameLst>
                                      </p:cBhvr>
                                      <p:to>
                                        <p:strVal val="visible"/>
                                      </p:to>
                                    </p:set>
                                  </p:childTnLst>
                                </p:cTn>
                              </p:par>
                            </p:childTnLst>
                          </p:cTn>
                        </p:par>
                        <p:par>
                          <p:cTn id="57" fill="hold" nodeType="afterGroup">
                            <p:stCondLst>
                              <p:cond delay="5500"/>
                            </p:stCondLst>
                            <p:childTnLst>
                              <p:par>
                                <p:cTn id="58" presetID="11" presetClass="entr" presetSubtype="0" fill="remove" nodeType="afterEffect">
                                  <p:stCondLst>
                                    <p:cond delay="0"/>
                                  </p:stCondLst>
                                  <p:childTnLst>
                                    <p:set>
                                      <p:cBhvr>
                                        <p:cTn id="59" dur="500">
                                          <p:stCondLst>
                                            <p:cond delay="0"/>
                                          </p:stCondLst>
                                        </p:cTn>
                                        <p:tgtEl>
                                          <p:spTgt spid="69"/>
                                        </p:tgtEl>
                                        <p:attrNameLst>
                                          <p:attrName>style.visibility</p:attrName>
                                        </p:attrNameLst>
                                      </p:cBhvr>
                                      <p:to>
                                        <p:strVal val="visible"/>
                                      </p:to>
                                    </p:set>
                                  </p:childTnLst>
                                </p:cTn>
                              </p:par>
                            </p:childTnLst>
                          </p:cTn>
                        </p:par>
                        <p:par>
                          <p:cTn id="60" fill="hold" nodeType="afterGroup">
                            <p:stCondLst>
                              <p:cond delay="6000"/>
                            </p:stCondLst>
                            <p:childTnLst>
                              <p:par>
                                <p:cTn id="61" presetID="11" presetClass="exit" presetSubtype="0" repeatCount="indefinite" fill="hold" grpId="0" nodeType="afterEffect">
                                  <p:stCondLst>
                                    <p:cond delay="0"/>
                                  </p:stCondLst>
                                  <p:childTnLst>
                                    <p:anim calcmode="discrete" valueType="str">
                                      <p:cBhvr>
                                        <p:cTn id="62" dur="1000"/>
                                        <p:tgtEl>
                                          <p:spTgt spid="68"/>
                                        </p:tgtEl>
                                        <p:attrNameLst>
                                          <p:attrName>style.visibility</p:attrName>
                                        </p:attrNameLst>
                                      </p:cBhvr>
                                      <p:tavLst>
                                        <p:tav tm="0">
                                          <p:val>
                                            <p:strVal val="hidden"/>
                                          </p:val>
                                        </p:tav>
                                        <p:tav tm="50000">
                                          <p:val>
                                            <p:strVal val="visible"/>
                                          </p:val>
                                        </p:tav>
                                      </p:tavLst>
                                    </p:anim>
                                    <p:set>
                                      <p:cBhvr>
                                        <p:cTn id="63" dur="1" fill="hold">
                                          <p:stCondLst>
                                            <p:cond delay="999"/>
                                          </p:stCondLst>
                                        </p:cTn>
                                        <p:tgtEl>
                                          <p:spTgt spid="68"/>
                                        </p:tgtEl>
                                        <p:attrNameLst>
                                          <p:attrName>style.visibility</p:attrName>
                                        </p:attrNameLst>
                                      </p:cBhvr>
                                      <p:to>
                                        <p:strVal val="hidden"/>
                                      </p:to>
                                    </p:set>
                                  </p:childTnLst>
                                </p:cTn>
                              </p:par>
                            </p:childTnLst>
                          </p:cTn>
                        </p:par>
                        <p:par>
                          <p:cTn id="64" fill="hold" nodeType="afterGroup">
                            <p:stCondLst>
                              <p:cond delay="7000"/>
                            </p:stCondLst>
                            <p:childTnLst>
                              <p:par>
                                <p:cTn id="65" presetID="11" presetClass="exit" presetSubtype="0" repeatCount="indefinite" fill="hold" grpId="0" nodeType="afterEffect">
                                  <p:stCondLst>
                                    <p:cond delay="0"/>
                                  </p:stCondLst>
                                  <p:childTnLst>
                                    <p:anim calcmode="discrete" valueType="str">
                                      <p:cBhvr>
                                        <p:cTn id="66" dur="1000"/>
                                        <p:tgtEl>
                                          <p:spTgt spid="62"/>
                                        </p:tgtEl>
                                        <p:attrNameLst>
                                          <p:attrName>style.visibility</p:attrName>
                                        </p:attrNameLst>
                                      </p:cBhvr>
                                      <p:tavLst>
                                        <p:tav tm="0">
                                          <p:val>
                                            <p:strVal val="hidden"/>
                                          </p:val>
                                        </p:tav>
                                        <p:tav tm="50000">
                                          <p:val>
                                            <p:strVal val="visible"/>
                                          </p:val>
                                        </p:tav>
                                      </p:tavLst>
                                    </p:anim>
                                    <p:set>
                                      <p:cBhvr>
                                        <p:cTn id="67" dur="1" fill="hold">
                                          <p:stCondLst>
                                            <p:cond delay="999"/>
                                          </p:stCondLst>
                                        </p:cTn>
                                        <p:tgtEl>
                                          <p:spTgt spid="62"/>
                                        </p:tgtEl>
                                        <p:attrNameLst>
                                          <p:attrName>style.visibility</p:attrName>
                                        </p:attrNameLst>
                                      </p:cBhvr>
                                      <p:to>
                                        <p:strVal val="hidden"/>
                                      </p:to>
                                    </p:set>
                                  </p:childTnLst>
                                </p:cTn>
                              </p:par>
                            </p:childTnLst>
                          </p:cTn>
                        </p:par>
                        <p:par>
                          <p:cTn id="68" fill="hold" nodeType="afterGroup">
                            <p:stCondLst>
                              <p:cond delay="8000"/>
                            </p:stCondLst>
                            <p:childTnLst>
                              <p:par>
                                <p:cTn id="69" presetID="11" presetClass="exit" presetSubtype="0" repeatCount="indefinite" fill="hold" grpId="0" nodeType="afterEffect">
                                  <p:stCondLst>
                                    <p:cond delay="0"/>
                                  </p:stCondLst>
                                  <p:childTnLst>
                                    <p:anim calcmode="discrete" valueType="str">
                                      <p:cBhvr>
                                        <p:cTn id="70" dur="1000"/>
                                        <p:tgtEl>
                                          <p:spTgt spid="56"/>
                                        </p:tgtEl>
                                        <p:attrNameLst>
                                          <p:attrName>style.visibility</p:attrName>
                                        </p:attrNameLst>
                                      </p:cBhvr>
                                      <p:tavLst>
                                        <p:tav tm="0">
                                          <p:val>
                                            <p:strVal val="hidden"/>
                                          </p:val>
                                        </p:tav>
                                        <p:tav tm="50000">
                                          <p:val>
                                            <p:strVal val="visible"/>
                                          </p:val>
                                        </p:tav>
                                      </p:tavLst>
                                    </p:anim>
                                    <p:set>
                                      <p:cBhvr>
                                        <p:cTn id="71" dur="1" fill="hold">
                                          <p:stCondLst>
                                            <p:cond delay="999"/>
                                          </p:stCondLst>
                                        </p:cTn>
                                        <p:tgtEl>
                                          <p:spTgt spid="56"/>
                                        </p:tgtEl>
                                        <p:attrNameLst>
                                          <p:attrName>style.visibility</p:attrName>
                                        </p:attrNameLst>
                                      </p:cBhvr>
                                      <p:to>
                                        <p:strVal val="hidden"/>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23" presetClass="entr" presetSubtype="16" fill="hold" nodeType="clickEffect">
                                  <p:stCondLst>
                                    <p:cond delay="0"/>
                                  </p:stCondLst>
                                  <p:childTnLst>
                                    <p:set>
                                      <p:cBhvr>
                                        <p:cTn id="75" dur="1" fill="hold">
                                          <p:stCondLst>
                                            <p:cond delay="0"/>
                                          </p:stCondLst>
                                        </p:cTn>
                                        <p:tgtEl>
                                          <p:spTgt spid="93"/>
                                        </p:tgtEl>
                                        <p:attrNameLst>
                                          <p:attrName>style.visibility</p:attrName>
                                        </p:attrNameLst>
                                      </p:cBhvr>
                                      <p:to>
                                        <p:strVal val="visible"/>
                                      </p:to>
                                    </p:set>
                                    <p:anim calcmode="lin" valueType="num">
                                      <p:cBhvr>
                                        <p:cTn id="76" dur="1000" fill="hold"/>
                                        <p:tgtEl>
                                          <p:spTgt spid="93"/>
                                        </p:tgtEl>
                                        <p:attrNameLst>
                                          <p:attrName>ppt_w</p:attrName>
                                        </p:attrNameLst>
                                      </p:cBhvr>
                                      <p:tavLst>
                                        <p:tav tm="0">
                                          <p:val>
                                            <p:fltVal val="0"/>
                                          </p:val>
                                        </p:tav>
                                        <p:tav tm="100000">
                                          <p:val>
                                            <p:strVal val="#ppt_w"/>
                                          </p:val>
                                        </p:tav>
                                      </p:tavLst>
                                    </p:anim>
                                    <p:anim calcmode="lin" valueType="num">
                                      <p:cBhvr>
                                        <p:cTn id="77" dur="1000" fill="hold"/>
                                        <p:tgtEl>
                                          <p:spTgt spid="93"/>
                                        </p:tgtEl>
                                        <p:attrNameLst>
                                          <p:attrName>ppt_h</p:attrName>
                                        </p:attrNameLst>
                                      </p:cBhvr>
                                      <p:tavLst>
                                        <p:tav tm="0">
                                          <p:val>
                                            <p:fltVal val="0"/>
                                          </p:val>
                                        </p:tav>
                                        <p:tav tm="100000">
                                          <p:val>
                                            <p:strVal val="#ppt_h"/>
                                          </p:val>
                                        </p:tav>
                                      </p:tavLst>
                                    </p:anim>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85"/>
                                        </p:tgtEl>
                                        <p:attrNameLst>
                                          <p:attrName>style.visibility</p:attrName>
                                        </p:attrNameLst>
                                      </p:cBhvr>
                                      <p:to>
                                        <p:strVal val="visible"/>
                                      </p:to>
                                    </p:set>
                                    <p:animEffect transition="in" filter="wipe(left)">
                                      <p:cBhvr>
                                        <p:cTn id="82" dur="2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2" grpId="0" animBg="1"/>
      <p:bldP spid="6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7" descr="ウサ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77251" y="357371"/>
            <a:ext cx="3532716"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 descr="ウサ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77251" y="357371"/>
            <a:ext cx="3532716"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ウサ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7251" y="357371"/>
            <a:ext cx="3532716"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4" name="グループ化 93"/>
          <p:cNvGrpSpPr/>
          <p:nvPr/>
        </p:nvGrpSpPr>
        <p:grpSpPr>
          <a:xfrm>
            <a:off x="2125708" y="2197522"/>
            <a:ext cx="1263205" cy="1143346"/>
            <a:chOff x="4109413" y="2461331"/>
            <a:chExt cx="947404" cy="1143346"/>
          </a:xfrm>
          <a:solidFill>
            <a:schemeClr val="accent5">
              <a:lumMod val="75000"/>
            </a:schemeClr>
          </a:solidFill>
        </p:grpSpPr>
        <p:sp>
          <p:nvSpPr>
            <p:cNvPr id="95" name="二等辺三角形 94"/>
            <p:cNvSpPr/>
            <p:nvPr/>
          </p:nvSpPr>
          <p:spPr bwMode="auto">
            <a:xfrm rot="1659830">
              <a:off x="4538041" y="246133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96" name="二等辺三角形 95"/>
            <p:cNvSpPr/>
            <p:nvPr/>
          </p:nvSpPr>
          <p:spPr bwMode="auto">
            <a:xfrm rot="1659830">
              <a:off x="4395165" y="2747083"/>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97" name="二等辺三角形 96"/>
            <p:cNvSpPr/>
            <p:nvPr/>
          </p:nvSpPr>
          <p:spPr bwMode="auto">
            <a:xfrm rot="1659830">
              <a:off x="4252289" y="302974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98" name="二等辺三角形 97"/>
            <p:cNvSpPr/>
            <p:nvPr/>
          </p:nvSpPr>
          <p:spPr bwMode="auto">
            <a:xfrm rot="1659830">
              <a:off x="4109413" y="331550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99" name="正方形/長方形 98"/>
          <p:cNvSpPr>
            <a:spLocks noChangeArrowheads="1"/>
          </p:cNvSpPr>
          <p:nvPr/>
        </p:nvSpPr>
        <p:spPr bwMode="auto">
          <a:xfrm rot="1901757">
            <a:off x="2258484" y="2071871"/>
            <a:ext cx="939800" cy="15208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100" name="グループ化 99"/>
          <p:cNvGrpSpPr/>
          <p:nvPr/>
        </p:nvGrpSpPr>
        <p:grpSpPr>
          <a:xfrm>
            <a:off x="3619483" y="3857628"/>
            <a:ext cx="1814328" cy="531316"/>
            <a:chOff x="5653094" y="4296512"/>
            <a:chExt cx="1360746" cy="531316"/>
          </a:xfrm>
          <a:solidFill>
            <a:schemeClr val="accent5">
              <a:lumMod val="75000"/>
            </a:schemeClr>
          </a:solidFill>
        </p:grpSpPr>
        <p:sp>
          <p:nvSpPr>
            <p:cNvPr id="101" name="二等辺三角形 100"/>
            <p:cNvSpPr/>
            <p:nvPr/>
          </p:nvSpPr>
          <p:spPr bwMode="auto">
            <a:xfrm rot="16200000">
              <a:off x="553829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2" name="二等辺三角形 101"/>
            <p:cNvSpPr/>
            <p:nvPr/>
          </p:nvSpPr>
          <p:spPr bwMode="auto">
            <a:xfrm rot="16200000">
              <a:off x="5895484" y="441131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3" name="二等辺三角形 102"/>
            <p:cNvSpPr/>
            <p:nvPr/>
          </p:nvSpPr>
          <p:spPr bwMode="auto">
            <a:xfrm rot="16200000">
              <a:off x="625267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4" name="二等辺三角形 103"/>
            <p:cNvSpPr/>
            <p:nvPr/>
          </p:nvSpPr>
          <p:spPr bwMode="auto">
            <a:xfrm rot="16200000">
              <a:off x="6609864" y="442385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105" name="正方形/長方形 104"/>
          <p:cNvSpPr>
            <a:spLocks noChangeArrowheads="1"/>
          </p:cNvSpPr>
          <p:nvPr/>
        </p:nvSpPr>
        <p:spPr bwMode="auto">
          <a:xfrm rot="5400000">
            <a:off x="4246685" y="3117855"/>
            <a:ext cx="555625" cy="2000249"/>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106" name="グループ化 105"/>
          <p:cNvGrpSpPr/>
          <p:nvPr/>
        </p:nvGrpSpPr>
        <p:grpSpPr>
          <a:xfrm>
            <a:off x="5581200" y="2364043"/>
            <a:ext cx="1263205" cy="1140062"/>
            <a:chOff x="6762051" y="3060359"/>
            <a:chExt cx="947404" cy="1140062"/>
          </a:xfrm>
          <a:solidFill>
            <a:schemeClr val="accent5">
              <a:lumMod val="75000"/>
            </a:schemeClr>
          </a:solidFill>
        </p:grpSpPr>
        <p:sp>
          <p:nvSpPr>
            <p:cNvPr id="107" name="二等辺三角形 106"/>
            <p:cNvSpPr/>
            <p:nvPr/>
          </p:nvSpPr>
          <p:spPr bwMode="auto">
            <a:xfrm rot="9174609">
              <a:off x="6762051" y="306035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8" name="二等辺三角形 107"/>
            <p:cNvSpPr/>
            <p:nvPr/>
          </p:nvSpPr>
          <p:spPr bwMode="auto">
            <a:xfrm rot="9174609">
              <a:off x="6904927" y="333974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9" name="二等辺三角形 108"/>
            <p:cNvSpPr/>
            <p:nvPr/>
          </p:nvSpPr>
          <p:spPr bwMode="auto">
            <a:xfrm rot="9174609">
              <a:off x="7047803" y="362549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0" name="二等辺三角形 109"/>
            <p:cNvSpPr/>
            <p:nvPr/>
          </p:nvSpPr>
          <p:spPr bwMode="auto">
            <a:xfrm rot="9174609">
              <a:off x="7190679" y="3911245"/>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111" name="正方形/長方形 110"/>
          <p:cNvSpPr>
            <a:spLocks noChangeArrowheads="1"/>
          </p:cNvSpPr>
          <p:nvPr/>
        </p:nvSpPr>
        <p:spPr bwMode="auto">
          <a:xfrm rot="-1664795">
            <a:off x="5808136" y="2192521"/>
            <a:ext cx="738717" cy="14001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sp>
        <p:nvSpPr>
          <p:cNvPr id="112" name="二等辺三角形 111"/>
          <p:cNvSpPr/>
          <p:nvPr/>
        </p:nvSpPr>
        <p:spPr bwMode="auto">
          <a:xfrm rot="1659830">
            <a:off x="2716020" y="2175580"/>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3" name="二等辺三角形 112"/>
          <p:cNvSpPr/>
          <p:nvPr/>
        </p:nvSpPr>
        <p:spPr bwMode="auto">
          <a:xfrm rot="1659830">
            <a:off x="2525520" y="2461332"/>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4" name="二等辺三角形 113"/>
          <p:cNvSpPr/>
          <p:nvPr/>
        </p:nvSpPr>
        <p:spPr bwMode="auto">
          <a:xfrm rot="1659830">
            <a:off x="2335016" y="2743998"/>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5" name="二等辺三角形 114"/>
          <p:cNvSpPr/>
          <p:nvPr/>
        </p:nvSpPr>
        <p:spPr bwMode="auto">
          <a:xfrm rot="1659830">
            <a:off x="2144516" y="3029750"/>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6" name="二等辺三角形 115"/>
          <p:cNvSpPr/>
          <p:nvPr/>
        </p:nvSpPr>
        <p:spPr bwMode="auto">
          <a:xfrm rot="9174609">
            <a:off x="5560748" y="2340122"/>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7" name="二等辺三角形 116"/>
          <p:cNvSpPr/>
          <p:nvPr/>
        </p:nvSpPr>
        <p:spPr bwMode="auto">
          <a:xfrm rot="9174609">
            <a:off x="5751248" y="2619504"/>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8" name="二等辺三角形 117"/>
          <p:cNvSpPr/>
          <p:nvPr/>
        </p:nvSpPr>
        <p:spPr bwMode="auto">
          <a:xfrm rot="9174609">
            <a:off x="5941748" y="2905255"/>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19" name="二等辺三角形 118"/>
          <p:cNvSpPr/>
          <p:nvPr/>
        </p:nvSpPr>
        <p:spPr bwMode="auto">
          <a:xfrm rot="9174609">
            <a:off x="6132249" y="3191008"/>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0" name="二等辺三角形 119"/>
          <p:cNvSpPr/>
          <p:nvPr/>
        </p:nvSpPr>
        <p:spPr bwMode="auto">
          <a:xfrm rot="16200000">
            <a:off x="3557444" y="3937503"/>
            <a:ext cx="518776" cy="385568"/>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1" name="二等辺三角形 120"/>
          <p:cNvSpPr/>
          <p:nvPr/>
        </p:nvSpPr>
        <p:spPr bwMode="auto">
          <a:xfrm rot="16200000">
            <a:off x="4033697" y="3924964"/>
            <a:ext cx="518776" cy="385568"/>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2" name="二等辺三角形 121"/>
          <p:cNvSpPr/>
          <p:nvPr/>
        </p:nvSpPr>
        <p:spPr bwMode="auto">
          <a:xfrm rot="16200000">
            <a:off x="4509951" y="3937503"/>
            <a:ext cx="518776" cy="385568"/>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23" name="二等辺三角形 122"/>
          <p:cNvSpPr/>
          <p:nvPr/>
        </p:nvSpPr>
        <p:spPr bwMode="auto">
          <a:xfrm rot="16200000">
            <a:off x="4986204" y="3937504"/>
            <a:ext cx="518776" cy="385568"/>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9" name="正方形/長方形 8"/>
          <p:cNvSpPr/>
          <p:nvPr/>
        </p:nvSpPr>
        <p:spPr bwMode="auto">
          <a:xfrm>
            <a:off x="1149760" y="0"/>
            <a:ext cx="4647427" cy="1569660"/>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60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は</a:t>
            </a:r>
            <a:r>
              <a:rPr kumimoji="1" lang="ja-JP" altLang="en-US" sz="32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「歯の病気を防ぐ」</a:t>
            </a:r>
            <a:endParaRPr kumimoji="1" lang="ja-JP" altLang="en-US" sz="3600" kern="1200" dirty="0">
              <a:ln>
                <a:solidFill>
                  <a:srgbClr val="1F497D">
                    <a:lumMod val="75000"/>
                  </a:srgbClr>
                </a:solidFill>
              </a:ln>
              <a:solidFill>
                <a:srgbClr val="1F497D">
                  <a:lumMod val="60000"/>
                  <a:lumOff val="40000"/>
                </a:srgbClr>
              </a:solidFill>
              <a:latin typeface="Calibri"/>
              <a:ea typeface="ＭＳ Ｐゴシック"/>
              <a:cs typeface="+mn-cs"/>
            </a:endParaRPr>
          </a:p>
          <a:p>
            <a:pPr algn="ctr">
              <a:defRPr/>
            </a:pPr>
            <a:endParaRPr kumimoji="1" lang="ja-JP" altLang="en-US" sz="3600" kern="1200" cap="all" dirty="0">
              <a:ln>
                <a:solidFill>
                  <a:srgbClr val="4F81BD"/>
                </a:solidFill>
              </a:ln>
              <a:gradFill>
                <a:gsLst>
                  <a:gs pos="0">
                    <a:srgbClr val="1F497D">
                      <a:lumMod val="75000"/>
                    </a:srgbClr>
                  </a:gs>
                  <a:gs pos="39999">
                    <a:srgbClr val="85C2FF"/>
                  </a:gs>
                  <a:gs pos="70000">
                    <a:srgbClr val="C4D6EB"/>
                  </a:gs>
                  <a:gs pos="100000">
                    <a:srgbClr val="FFEBFA"/>
                  </a:gs>
                </a:gsLst>
                <a:lin ang="5400000" scaled="0"/>
              </a:gra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56" name="正方形/長方形 55"/>
          <p:cNvSpPr/>
          <p:nvPr/>
        </p:nvSpPr>
        <p:spPr bwMode="auto">
          <a:xfrm>
            <a:off x="3427741" y="1445682"/>
            <a:ext cx="1704313" cy="584775"/>
          </a:xfrm>
          <a:prstGeom prst="rect">
            <a:avLst/>
          </a:prstGeom>
          <a:noFill/>
        </p:spPr>
        <p:txBody>
          <a:bodyPr wrap="none">
            <a:spAutoFit/>
          </a:bodyPr>
          <a:lstStyle/>
          <a:p>
            <a:pPr algn="ctr">
              <a:defRPr/>
            </a:pPr>
            <a:r>
              <a:rPr kumimoji="1" lang="ja-JP" altLang="en-US" sz="3200" b="1" kern="1200" cap="all" dirty="0">
                <a:ln w="9000" cmpd="sng">
                  <a:solidFill>
                    <a:srgbClr val="8064A2">
                      <a:shade val="50000"/>
                      <a:satMod val="120000"/>
                    </a:srgbClr>
                  </a:solidFill>
                  <a:prstDash val="solid"/>
                </a:ln>
                <a:solidFill>
                  <a:srgbClr val="9BBB59">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よく噛む</a:t>
            </a:r>
          </a:p>
        </p:txBody>
      </p:sp>
      <p:sp>
        <p:nvSpPr>
          <p:cNvPr id="57" name="正方形/長方形 56"/>
          <p:cNvSpPr/>
          <p:nvPr/>
        </p:nvSpPr>
        <p:spPr bwMode="auto">
          <a:xfrm>
            <a:off x="6246172" y="3857768"/>
            <a:ext cx="1968810" cy="523220"/>
          </a:xfrm>
          <a:prstGeom prst="rect">
            <a:avLst/>
          </a:prstGeom>
          <a:noFill/>
        </p:spPr>
        <p:txBody>
          <a:bodyPr wrap="none">
            <a:spAutoFit/>
          </a:bodyPr>
          <a:lstStyle/>
          <a:p>
            <a:pPr algn="ctr">
              <a:defRPr/>
            </a:pPr>
            <a:r>
              <a:rPr kumimoji="1" lang="ja-JP" altLang="en-US" sz="2800" b="1" kern="1200" cap="all" dirty="0">
                <a:ln w="9000" cmpd="sng">
                  <a:solidFill>
                    <a:srgbClr val="8064A2">
                      <a:shade val="50000"/>
                      <a:satMod val="120000"/>
                    </a:srgbClr>
                  </a:solidFill>
                  <a:prstDash val="solid"/>
                </a:ln>
                <a:solidFill>
                  <a:srgbClr val="9BBB59">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唾液が出る</a:t>
            </a:r>
          </a:p>
        </p:txBody>
      </p:sp>
      <p:sp>
        <p:nvSpPr>
          <p:cNvPr id="42" name="正方形/長方形 41"/>
          <p:cNvSpPr/>
          <p:nvPr/>
        </p:nvSpPr>
        <p:spPr bwMode="auto">
          <a:xfrm>
            <a:off x="599234" y="3588390"/>
            <a:ext cx="2452916" cy="1169551"/>
          </a:xfrm>
          <a:prstGeom prst="rect">
            <a:avLst/>
          </a:prstGeom>
          <a:noFill/>
        </p:spPr>
        <p:txBody>
          <a:bodyPr wrap="none">
            <a:spAutoFit/>
          </a:bodyPr>
          <a:lstStyle/>
          <a:p>
            <a:pPr algn="ctr">
              <a:defRPr/>
            </a:pPr>
            <a:r>
              <a:rPr kumimoji="1" lang="ja-JP" altLang="en-US" sz="2900" b="1" kern="1200" cap="all" dirty="0">
                <a:ln w="9000" cmpd="sng">
                  <a:solidFill>
                    <a:srgbClr val="8064A2">
                      <a:shade val="50000"/>
                      <a:satMod val="120000"/>
                    </a:srgbClr>
                  </a:solidFill>
                  <a:prstDash val="solid"/>
                </a:ln>
                <a:solidFill>
                  <a:srgbClr val="9BBB59">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むし歯・歯肉炎</a:t>
            </a:r>
            <a:endParaRPr kumimoji="1" lang="en-US" altLang="ja-JP" sz="2900" b="1" kern="1200" cap="all" dirty="0">
              <a:ln w="9000" cmpd="sng">
                <a:solidFill>
                  <a:srgbClr val="8064A2">
                    <a:shade val="50000"/>
                    <a:satMod val="120000"/>
                  </a:srgbClr>
                </a:solidFill>
                <a:prstDash val="solid"/>
              </a:ln>
              <a:solidFill>
                <a:srgbClr val="9BBB59">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endParaRPr kumimoji="1" lang="en-US" altLang="ja-JP" sz="1200" b="1" kern="1200" cap="all" dirty="0">
              <a:ln w="9000" cmpd="sng">
                <a:solidFill>
                  <a:srgbClr val="8064A2">
                    <a:shade val="50000"/>
                    <a:satMod val="120000"/>
                  </a:srgbClr>
                </a:solidFill>
                <a:prstDash val="solid"/>
              </a:ln>
              <a:solidFill>
                <a:srgbClr val="9BBB59">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r>
              <a:rPr kumimoji="1" lang="ja-JP" altLang="en-US" sz="2900" b="1" kern="1200" cap="all" dirty="0">
                <a:ln w="9000" cmpd="sng">
                  <a:solidFill>
                    <a:srgbClr val="8064A2">
                      <a:shade val="50000"/>
                      <a:satMod val="120000"/>
                    </a:srgbClr>
                  </a:solidFill>
                  <a:prstDash val="solid"/>
                </a:ln>
                <a:solidFill>
                  <a:srgbClr val="9BBB59">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予防</a:t>
            </a:r>
          </a:p>
        </p:txBody>
      </p:sp>
      <p:grpSp>
        <p:nvGrpSpPr>
          <p:cNvPr id="69" name="グループ化 68"/>
          <p:cNvGrpSpPr>
            <a:grpSpLocks/>
          </p:cNvGrpSpPr>
          <p:nvPr/>
        </p:nvGrpSpPr>
        <p:grpSpPr bwMode="auto">
          <a:xfrm>
            <a:off x="1" y="5129213"/>
            <a:ext cx="11906251" cy="1416447"/>
            <a:chOff x="0" y="5128588"/>
            <a:chExt cx="8929718" cy="1416579"/>
          </a:xfrm>
        </p:grpSpPr>
        <p:sp>
          <p:nvSpPr>
            <p:cNvPr id="55" name="山形 54"/>
            <p:cNvSpPr/>
            <p:nvPr/>
          </p:nvSpPr>
          <p:spPr bwMode="auto">
            <a:xfrm>
              <a:off x="1571630" y="5128588"/>
              <a:ext cx="285751" cy="428665"/>
            </a:xfrm>
            <a:prstGeom prst="chevron">
              <a:avLst/>
            </a:prstGeom>
            <a:solidFill>
              <a:schemeClr val="tx2">
                <a:lumMod val="60000"/>
                <a:lumOff val="40000"/>
              </a:schemeClr>
            </a:solidFill>
            <a:ln>
              <a:solidFill>
                <a:schemeClr val="tx2">
                  <a:lumMod val="75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59" name="テキスト ボックス 58"/>
            <p:cNvSpPr txBox="1"/>
            <p:nvPr/>
          </p:nvSpPr>
          <p:spPr bwMode="auto">
            <a:xfrm>
              <a:off x="0" y="5528675"/>
              <a:ext cx="1500193" cy="462005"/>
            </a:xfrm>
            <a:prstGeom prst="rect">
              <a:avLst/>
            </a:prstGeom>
            <a:noFill/>
          </p:spPr>
          <p:txBody>
            <a:bodyPr>
              <a:spAutoFit/>
            </a:bodyPr>
            <a:lstStyle/>
            <a:p>
              <a:pPr algn="ctr">
                <a:defRPr/>
              </a:pPr>
              <a:r>
                <a:rPr kumimoji="1" lang="ja-JP" altLang="en-US" sz="2400" kern="1200" dirty="0">
                  <a:solidFill>
                    <a:srgbClr val="9BBB59">
                      <a:lumMod val="75000"/>
                    </a:srgbClr>
                  </a:solidFill>
                  <a:latin typeface="HGS創英角ﾎﾟｯﾌﾟ体" pitchFamily="50" charset="-128"/>
                  <a:ea typeface="HGS創英角ﾎﾟｯﾌﾟ体" pitchFamily="50" charset="-128"/>
                  <a:cs typeface="+mn-cs"/>
                </a:rPr>
                <a:t>よく噛む</a:t>
              </a:r>
              <a:endParaRPr kumimoji="1" lang="ja-JP" altLang="en-US" sz="2400" b="1" kern="1200" dirty="0">
                <a:solidFill>
                  <a:srgbClr val="9BBB59">
                    <a:lumMod val="75000"/>
                  </a:srgbClr>
                </a:solidFill>
                <a:latin typeface="AR P丸ゴシック体M" pitchFamily="50" charset="-128"/>
                <a:ea typeface="AR P丸ゴシック体M" pitchFamily="50" charset="-128"/>
                <a:cs typeface="+mn-cs"/>
              </a:endParaRPr>
            </a:p>
          </p:txBody>
        </p:sp>
        <p:sp>
          <p:nvSpPr>
            <p:cNvPr id="62" name="テキスト ボックス 61"/>
            <p:cNvSpPr txBox="1"/>
            <p:nvPr/>
          </p:nvSpPr>
          <p:spPr bwMode="auto">
            <a:xfrm>
              <a:off x="1853676" y="5775158"/>
              <a:ext cx="2357445" cy="770009"/>
            </a:xfrm>
            <a:prstGeom prst="rect">
              <a:avLst/>
            </a:prstGeom>
            <a:noFill/>
          </p:spPr>
          <p:txBody>
            <a:bodyPr>
              <a:spAutoFit/>
            </a:bodyPr>
            <a:lstStyle/>
            <a:p>
              <a:pPr algn="ctr">
                <a:defRPr/>
              </a:pPr>
              <a:r>
                <a:rPr kumimoji="1" lang="ja-JP" altLang="en-US" sz="1800" kern="1200" dirty="0">
                  <a:solidFill>
                    <a:srgbClr val="9BBB59">
                      <a:lumMod val="75000"/>
                    </a:srgbClr>
                  </a:solidFill>
                  <a:latin typeface="HGS創英角ﾎﾟｯﾌﾟ体" pitchFamily="50" charset="-128"/>
                  <a:ea typeface="HGS創英角ﾎﾟｯﾌﾟ体" pitchFamily="50" charset="-128"/>
                  <a:cs typeface="+mn-cs"/>
                </a:rPr>
                <a:t>歯茎が</a:t>
              </a:r>
              <a:endParaRPr kumimoji="1" lang="en-US" altLang="ja-JP" sz="1800" kern="1200" dirty="0">
                <a:solidFill>
                  <a:srgbClr val="9BBB59">
                    <a:lumMod val="75000"/>
                  </a:srgbClr>
                </a:solidFill>
                <a:latin typeface="HGS創英角ﾎﾟｯﾌﾟ体" pitchFamily="50" charset="-128"/>
                <a:ea typeface="HGS創英角ﾎﾟｯﾌﾟ体" pitchFamily="50" charset="-128"/>
                <a:cs typeface="+mn-cs"/>
              </a:endParaRPr>
            </a:p>
            <a:p>
              <a:pPr algn="ctr">
                <a:defRPr/>
              </a:pPr>
              <a:endParaRPr kumimoji="1" lang="en-US" altLang="ja-JP" sz="800" kern="1200" dirty="0">
                <a:solidFill>
                  <a:srgbClr val="9BBB59">
                    <a:lumMod val="75000"/>
                  </a:srgbClr>
                </a:solidFill>
                <a:latin typeface="HGS創英角ﾎﾟｯﾌﾟ体" pitchFamily="50" charset="-128"/>
                <a:ea typeface="HGS創英角ﾎﾟｯﾌﾟ体" pitchFamily="50" charset="-128"/>
                <a:cs typeface="+mn-cs"/>
              </a:endParaRPr>
            </a:p>
            <a:p>
              <a:pPr algn="ctr">
                <a:defRPr/>
              </a:pPr>
              <a:r>
                <a:rPr kumimoji="1" lang="ja-JP" altLang="en-US" sz="1800" kern="1200" dirty="0">
                  <a:solidFill>
                    <a:srgbClr val="9BBB59">
                      <a:lumMod val="75000"/>
                    </a:srgbClr>
                  </a:solidFill>
                  <a:latin typeface="HGS創英角ﾎﾟｯﾌﾟ体" pitchFamily="50" charset="-128"/>
                  <a:ea typeface="HGS創英角ﾎﾟｯﾌﾟ体" pitchFamily="50" charset="-128"/>
                  <a:cs typeface="+mn-cs"/>
                </a:rPr>
                <a:t>マッサージされる</a:t>
              </a:r>
              <a:r>
                <a:rPr kumimoji="1" lang="ja-JP" altLang="en-US" sz="600" kern="1200" dirty="0">
                  <a:solidFill>
                    <a:srgbClr val="0070C0"/>
                  </a:solidFill>
                  <a:latin typeface="HGS創英角ﾎﾟｯﾌﾟ体" pitchFamily="50" charset="-128"/>
                  <a:ea typeface="HGS創英角ﾎﾟｯﾌﾟ体" pitchFamily="50" charset="-128"/>
                  <a:cs typeface="+mn-cs"/>
                </a:rPr>
                <a:t>　</a:t>
              </a:r>
              <a:endParaRPr kumimoji="1" lang="en-US" altLang="ja-JP" sz="600" kern="1200" dirty="0">
                <a:solidFill>
                  <a:srgbClr val="0070C0"/>
                </a:solidFill>
                <a:latin typeface="HGS創英角ﾎﾟｯﾌﾟ体" pitchFamily="50" charset="-128"/>
                <a:ea typeface="HGS創英角ﾎﾟｯﾌﾟ体" pitchFamily="50" charset="-128"/>
                <a:cs typeface="+mn-cs"/>
              </a:endParaRPr>
            </a:p>
          </p:txBody>
        </p:sp>
        <p:sp>
          <p:nvSpPr>
            <p:cNvPr id="65" name="山形 64"/>
            <p:cNvSpPr/>
            <p:nvPr/>
          </p:nvSpPr>
          <p:spPr bwMode="auto">
            <a:xfrm>
              <a:off x="3929076" y="5128588"/>
              <a:ext cx="285751" cy="428665"/>
            </a:xfrm>
            <a:prstGeom prst="chevron">
              <a:avLst/>
            </a:prstGeom>
            <a:solidFill>
              <a:schemeClr val="tx2">
                <a:lumMod val="60000"/>
                <a:lumOff val="40000"/>
              </a:schemeClr>
            </a:solidFill>
            <a:ln>
              <a:solidFill>
                <a:schemeClr val="tx2">
                  <a:lumMod val="75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67" name="テキスト ボックス 66"/>
            <p:cNvSpPr txBox="1"/>
            <p:nvPr/>
          </p:nvSpPr>
          <p:spPr bwMode="auto">
            <a:xfrm>
              <a:off x="4214827" y="5171454"/>
              <a:ext cx="4714891" cy="400087"/>
            </a:xfrm>
            <a:prstGeom prst="rect">
              <a:avLst/>
            </a:prstGeom>
            <a:noFill/>
          </p:spPr>
          <p:txBody>
            <a:bodyPr>
              <a:spAutoFit/>
            </a:bodyPr>
            <a:lstStyle/>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脱灰予防・むし歯予防・再石灰化促進</a:t>
              </a:r>
              <a:endParaRPr kumimoji="1" lang="en-US" altLang="ja-JP" sz="700" kern="1200" dirty="0">
                <a:solidFill>
                  <a:srgbClr val="9BBB59">
                    <a:lumMod val="75000"/>
                  </a:srgbClr>
                </a:solidFill>
                <a:latin typeface="HGS創英角ﾎﾟｯﾌﾟ体" pitchFamily="50" charset="-128"/>
                <a:ea typeface="HGS創英角ﾎﾟｯﾌﾟ体" pitchFamily="50" charset="-128"/>
                <a:cs typeface="+mn-cs"/>
              </a:endParaRPr>
            </a:p>
          </p:txBody>
        </p:sp>
        <p:sp>
          <p:nvSpPr>
            <p:cNvPr id="79" name="山形 78"/>
            <p:cNvSpPr/>
            <p:nvPr/>
          </p:nvSpPr>
          <p:spPr bwMode="auto">
            <a:xfrm>
              <a:off x="3929076" y="6000206"/>
              <a:ext cx="285751" cy="428665"/>
            </a:xfrm>
            <a:prstGeom prst="chevron">
              <a:avLst/>
            </a:prstGeom>
            <a:solidFill>
              <a:schemeClr val="tx2">
                <a:lumMod val="60000"/>
                <a:lumOff val="40000"/>
              </a:schemeClr>
            </a:solidFill>
            <a:ln>
              <a:solidFill>
                <a:schemeClr val="tx2">
                  <a:lumMod val="75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135" name="テキスト ボックス 134"/>
            <p:cNvSpPr txBox="1"/>
            <p:nvPr/>
          </p:nvSpPr>
          <p:spPr bwMode="auto">
            <a:xfrm>
              <a:off x="1714506" y="5171454"/>
              <a:ext cx="2357446" cy="400087"/>
            </a:xfrm>
            <a:prstGeom prst="rect">
              <a:avLst/>
            </a:prstGeom>
            <a:noFill/>
          </p:spPr>
          <p:txBody>
            <a:bodyPr>
              <a:spAutoFit/>
            </a:bodyPr>
            <a:lstStyle/>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唾液が多くでる</a:t>
              </a:r>
              <a:r>
                <a:rPr kumimoji="1" lang="ja-JP" altLang="en-US" sz="700" kern="1200" dirty="0">
                  <a:solidFill>
                    <a:srgbClr val="0070C0"/>
                  </a:solidFill>
                  <a:latin typeface="HGS創英角ﾎﾟｯﾌﾟ体" pitchFamily="50" charset="-128"/>
                  <a:ea typeface="HGS創英角ﾎﾟｯﾌﾟ体" pitchFamily="50" charset="-128"/>
                  <a:cs typeface="+mn-cs"/>
                </a:rPr>
                <a:t>　</a:t>
              </a:r>
              <a:endParaRPr kumimoji="1" lang="en-US" altLang="ja-JP" sz="700" kern="1200" dirty="0">
                <a:solidFill>
                  <a:srgbClr val="0070C0"/>
                </a:solidFill>
                <a:latin typeface="HGS創英角ﾎﾟｯﾌﾟ体" pitchFamily="50" charset="-128"/>
                <a:ea typeface="HGS創英角ﾎﾟｯﾌﾟ体" pitchFamily="50" charset="-128"/>
                <a:cs typeface="+mn-cs"/>
              </a:endParaRPr>
            </a:p>
          </p:txBody>
        </p:sp>
        <p:sp>
          <p:nvSpPr>
            <p:cNvPr id="137" name="山形 136"/>
            <p:cNvSpPr/>
            <p:nvPr/>
          </p:nvSpPr>
          <p:spPr bwMode="auto">
            <a:xfrm>
              <a:off x="1571630" y="6000206"/>
              <a:ext cx="285751" cy="428665"/>
            </a:xfrm>
            <a:prstGeom prst="chevron">
              <a:avLst/>
            </a:prstGeom>
            <a:solidFill>
              <a:schemeClr val="tx2">
                <a:lumMod val="60000"/>
                <a:lumOff val="40000"/>
              </a:schemeClr>
            </a:solidFill>
            <a:ln>
              <a:solidFill>
                <a:schemeClr val="tx2">
                  <a:lumMod val="75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139" name="テキスト ボックス 138"/>
            <p:cNvSpPr txBox="1"/>
            <p:nvPr/>
          </p:nvSpPr>
          <p:spPr bwMode="auto">
            <a:xfrm>
              <a:off x="4286264" y="6071650"/>
              <a:ext cx="1500193" cy="400088"/>
            </a:xfrm>
            <a:prstGeom prst="rect">
              <a:avLst/>
            </a:prstGeom>
            <a:noFill/>
          </p:spPr>
          <p:txBody>
            <a:bodyPr>
              <a:spAutoFit/>
            </a:bodyPr>
            <a:lstStyle/>
            <a:p>
              <a:pPr algn="ctr">
                <a:defRPr/>
              </a:pPr>
              <a:r>
                <a:rPr kumimoji="1" lang="ja-JP" altLang="en-US" sz="2000" kern="1200" dirty="0">
                  <a:solidFill>
                    <a:srgbClr val="9BBB59">
                      <a:lumMod val="75000"/>
                    </a:srgbClr>
                  </a:solidFill>
                  <a:latin typeface="HGS創英角ﾎﾟｯﾌﾟ体" pitchFamily="50" charset="-128"/>
                  <a:ea typeface="HGS創英角ﾎﾟｯﾌﾟ体" pitchFamily="50" charset="-128"/>
                  <a:cs typeface="+mn-cs"/>
                </a:rPr>
                <a:t>歯肉炎予防</a:t>
              </a:r>
              <a:endParaRPr kumimoji="1" lang="en-US" altLang="ja-JP" sz="700" kern="1200" dirty="0">
                <a:solidFill>
                  <a:srgbClr val="9BBB59">
                    <a:lumMod val="75000"/>
                  </a:srgbClr>
                </a:solidFill>
                <a:latin typeface="HGS創英角ﾎﾟｯﾌﾟ体" pitchFamily="50" charset="-128"/>
                <a:ea typeface="HGS創英角ﾎﾟｯﾌﾟ体" pitchFamily="50" charset="-128"/>
                <a:cs typeface="+mn-cs"/>
              </a:endParaRPr>
            </a:p>
          </p:txBody>
        </p:sp>
      </p:grpSp>
      <p:sp>
        <p:nvSpPr>
          <p:cNvPr id="71" name="正方形/長方形 70"/>
          <p:cNvSpPr/>
          <p:nvPr/>
        </p:nvSpPr>
        <p:spPr bwMode="auto">
          <a:xfrm>
            <a:off x="5947232" y="4296258"/>
            <a:ext cx="1132041" cy="461665"/>
          </a:xfrm>
          <a:prstGeom prst="rect">
            <a:avLst/>
          </a:prstGeom>
          <a:noFill/>
        </p:spPr>
        <p:txBody>
          <a:bodyPr wrap="none">
            <a:spAutoFit/>
          </a:bodyPr>
          <a:lstStyle/>
          <a:p>
            <a:pPr algn="ctr">
              <a:defRPr/>
            </a:pPr>
            <a:r>
              <a:rPr kumimoji="1" lang="ja-JP" altLang="en-US" sz="2400" b="1" kern="1200" cap="all" dirty="0" smtClean="0">
                <a:ln w="9000" cmpd="sng">
                  <a:solidFill>
                    <a:srgbClr val="8064A2">
                      <a:shade val="50000"/>
                      <a:satMod val="120000"/>
                    </a:srgbClr>
                  </a:solidFill>
                  <a:prstDash val="solid"/>
                </a:ln>
                <a:solidFill>
                  <a:srgbClr val="9BBB59">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（つば）</a:t>
            </a:r>
            <a:endParaRPr kumimoji="1" lang="ja-JP" altLang="en-US" sz="2400" b="1" kern="1200" cap="all" dirty="0">
              <a:ln w="9000" cmpd="sng">
                <a:solidFill>
                  <a:srgbClr val="8064A2">
                    <a:shade val="50000"/>
                    <a:satMod val="120000"/>
                  </a:srgbClr>
                </a:solidFill>
                <a:prstDash val="solid"/>
              </a:ln>
              <a:solidFill>
                <a:srgbClr val="9BBB59">
                  <a:lumMod val="75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p:txBody>
      </p:sp>
    </p:spTree>
    <p:extLst>
      <p:ext uri="{BB962C8B-B14F-4D97-AF65-F5344CB8AC3E}">
        <p14:creationId xmlns:p14="http://schemas.microsoft.com/office/powerpoint/2010/main" val="2902893942"/>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2000"/>
                                        <p:tgtEl>
                                          <p:spTgt spid="23"/>
                                        </p:tgtEl>
                                        <p:attrNameLst>
                                          <p:attrName>style.visibility</p:attrName>
                                        </p:attrNameLst>
                                      </p:cBhvr>
                                      <p:tavLst>
                                        <p:tav tm="0">
                                          <p:val>
                                            <p:strVal val="hidden"/>
                                          </p:val>
                                        </p:tav>
                                        <p:tav tm="50000">
                                          <p:val>
                                            <p:strVal val="visible"/>
                                          </p:val>
                                        </p:tav>
                                      </p:tavLst>
                                    </p:anim>
                                    <p:set>
                                      <p:cBhvr>
                                        <p:cTn id="7" dur="1" fill="hold">
                                          <p:stCondLst>
                                            <p:cond delay="1999"/>
                                          </p:stCondLst>
                                        </p:cTn>
                                        <p:tgtEl>
                                          <p:spTgt spid="23"/>
                                        </p:tgtEl>
                                        <p:attrNameLst>
                                          <p:attrName>style.visibility</p:attrName>
                                        </p:attrNameLst>
                                      </p:cBhvr>
                                      <p:to>
                                        <p:strVal val="hidden"/>
                                      </p:to>
                                    </p:set>
                                  </p:childTnLst>
                                </p:cTn>
                              </p:par>
                              <p:par>
                                <p:cTn id="8" presetID="11" presetClass="exit" presetSubtype="0" repeatCount="indefinite" fill="hold" nodeType="withEffect">
                                  <p:stCondLst>
                                    <p:cond delay="700"/>
                                  </p:stCondLst>
                                  <p:childTnLst>
                                    <p:anim calcmode="discrete" valueType="str">
                                      <p:cBhvr>
                                        <p:cTn id="9" dur="2000"/>
                                        <p:tgtEl>
                                          <p:spTgt spid="22"/>
                                        </p:tgtEl>
                                        <p:attrNameLst>
                                          <p:attrName>style.visibility</p:attrName>
                                        </p:attrNameLst>
                                      </p:cBhvr>
                                      <p:tavLst>
                                        <p:tav tm="0">
                                          <p:val>
                                            <p:strVal val="hidden"/>
                                          </p:val>
                                        </p:tav>
                                        <p:tav tm="50000">
                                          <p:val>
                                            <p:strVal val="visible"/>
                                          </p:val>
                                        </p:tav>
                                      </p:tavLst>
                                    </p:anim>
                                    <p:set>
                                      <p:cBhvr>
                                        <p:cTn id="10" dur="1" fill="hold">
                                          <p:stCondLst>
                                            <p:cond delay="1999"/>
                                          </p:stCondLst>
                                        </p:cTn>
                                        <p:tgtEl>
                                          <p:spTgt spid="22"/>
                                        </p:tgtEl>
                                        <p:attrNameLst>
                                          <p:attrName>style.visibility</p:attrName>
                                        </p:attrNameLst>
                                      </p:cBhvr>
                                      <p:to>
                                        <p:strVal val="hidden"/>
                                      </p:to>
                                    </p:set>
                                  </p:childTnLst>
                                </p:cTn>
                              </p:par>
                              <p:par>
                                <p:cTn id="11" presetID="11" presetClass="exit" presetSubtype="0" repeatCount="indefinite" fill="hold" nodeType="withEffect">
                                  <p:stCondLst>
                                    <p:cond delay="1500"/>
                                  </p:stCondLst>
                                  <p:childTnLst>
                                    <p:anim calcmode="discrete" valueType="str">
                                      <p:cBhvr>
                                        <p:cTn id="12" dur="2000"/>
                                        <p:tgtEl>
                                          <p:spTgt spid="21"/>
                                        </p:tgtEl>
                                        <p:attrNameLst>
                                          <p:attrName>style.visibility</p:attrName>
                                        </p:attrNameLst>
                                      </p:cBhvr>
                                      <p:tavLst>
                                        <p:tav tm="0">
                                          <p:val>
                                            <p:strVal val="hidden"/>
                                          </p:val>
                                        </p:tav>
                                        <p:tav tm="50000">
                                          <p:val>
                                            <p:strVal val="visible"/>
                                          </p:val>
                                        </p:tav>
                                      </p:tavLst>
                                    </p:anim>
                                    <p:set>
                                      <p:cBhvr>
                                        <p:cTn id="13" dur="1" fill="hold">
                                          <p:stCondLst>
                                            <p:cond delay="1999"/>
                                          </p:stCondLst>
                                        </p:cTn>
                                        <p:tgtEl>
                                          <p:spTgt spid="21"/>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1" presetClass="entr" presetSubtype="0" fill="remove" nodeType="clickEffect">
                                  <p:stCondLst>
                                    <p:cond delay="0"/>
                                  </p:stCondLst>
                                  <p:childTnLst>
                                    <p:set>
                                      <p:cBhvr>
                                        <p:cTn id="17" dur="500">
                                          <p:stCondLst>
                                            <p:cond delay="0"/>
                                          </p:stCondLst>
                                        </p:cTn>
                                        <p:tgtEl>
                                          <p:spTgt spid="116"/>
                                        </p:tgtEl>
                                        <p:attrNameLst>
                                          <p:attrName>style.visibility</p:attrName>
                                        </p:attrNameLst>
                                      </p:cBhvr>
                                      <p:to>
                                        <p:strVal val="visible"/>
                                      </p:to>
                                    </p:set>
                                  </p:childTnLst>
                                </p:cTn>
                              </p:par>
                            </p:childTnLst>
                          </p:cTn>
                        </p:par>
                        <p:par>
                          <p:cTn id="18" fill="hold" nodeType="afterGroup">
                            <p:stCondLst>
                              <p:cond delay="500"/>
                            </p:stCondLst>
                            <p:childTnLst>
                              <p:par>
                                <p:cTn id="19" presetID="11" presetClass="entr" presetSubtype="0" fill="remove" nodeType="afterEffect">
                                  <p:stCondLst>
                                    <p:cond delay="0"/>
                                  </p:stCondLst>
                                  <p:childTnLst>
                                    <p:set>
                                      <p:cBhvr>
                                        <p:cTn id="20" dur="500">
                                          <p:stCondLst>
                                            <p:cond delay="0"/>
                                          </p:stCondLst>
                                        </p:cTn>
                                        <p:tgtEl>
                                          <p:spTgt spid="117"/>
                                        </p:tgtEl>
                                        <p:attrNameLst>
                                          <p:attrName>style.visibility</p:attrName>
                                        </p:attrNameLst>
                                      </p:cBhvr>
                                      <p:to>
                                        <p:strVal val="visible"/>
                                      </p:to>
                                    </p:set>
                                  </p:childTnLst>
                                </p:cTn>
                              </p:par>
                            </p:childTnLst>
                          </p:cTn>
                        </p:par>
                        <p:par>
                          <p:cTn id="21" fill="hold" nodeType="afterGroup">
                            <p:stCondLst>
                              <p:cond delay="1000"/>
                            </p:stCondLst>
                            <p:childTnLst>
                              <p:par>
                                <p:cTn id="22" presetID="11" presetClass="entr" presetSubtype="0" fill="remove" nodeType="afterEffect">
                                  <p:stCondLst>
                                    <p:cond delay="0"/>
                                  </p:stCondLst>
                                  <p:childTnLst>
                                    <p:set>
                                      <p:cBhvr>
                                        <p:cTn id="23" dur="500">
                                          <p:stCondLst>
                                            <p:cond delay="0"/>
                                          </p:stCondLst>
                                        </p:cTn>
                                        <p:tgtEl>
                                          <p:spTgt spid="118"/>
                                        </p:tgtEl>
                                        <p:attrNameLst>
                                          <p:attrName>style.visibility</p:attrName>
                                        </p:attrNameLst>
                                      </p:cBhvr>
                                      <p:to>
                                        <p:strVal val="visible"/>
                                      </p:to>
                                    </p:set>
                                  </p:childTnLst>
                                </p:cTn>
                              </p:par>
                            </p:childTnLst>
                          </p:cTn>
                        </p:par>
                        <p:par>
                          <p:cTn id="24" fill="hold" nodeType="afterGroup">
                            <p:stCondLst>
                              <p:cond delay="1500"/>
                            </p:stCondLst>
                            <p:childTnLst>
                              <p:par>
                                <p:cTn id="25" presetID="11" presetClass="entr" presetSubtype="0" fill="remove" nodeType="afterEffect">
                                  <p:stCondLst>
                                    <p:cond delay="0"/>
                                  </p:stCondLst>
                                  <p:childTnLst>
                                    <p:set>
                                      <p:cBhvr>
                                        <p:cTn id="26" dur="500">
                                          <p:stCondLst>
                                            <p:cond delay="0"/>
                                          </p:stCondLst>
                                        </p:cTn>
                                        <p:tgtEl>
                                          <p:spTgt spid="119"/>
                                        </p:tgtEl>
                                        <p:attrNameLst>
                                          <p:attrName>style.visibility</p:attrName>
                                        </p:attrNameLst>
                                      </p:cBhvr>
                                      <p:to>
                                        <p:strVal val="visible"/>
                                      </p:to>
                                    </p:set>
                                  </p:childTnLst>
                                </p:cTn>
                              </p:par>
                            </p:childTnLst>
                          </p:cTn>
                        </p:par>
                        <p:par>
                          <p:cTn id="27" fill="hold" nodeType="afterGroup">
                            <p:stCondLst>
                              <p:cond delay="2000"/>
                            </p:stCondLst>
                            <p:childTnLst>
                              <p:par>
                                <p:cTn id="28" presetID="11" presetClass="entr" presetSubtype="0" fill="remove" nodeType="afterEffect">
                                  <p:stCondLst>
                                    <p:cond delay="0"/>
                                  </p:stCondLst>
                                  <p:childTnLst>
                                    <p:set>
                                      <p:cBhvr>
                                        <p:cTn id="29" dur="500">
                                          <p:stCondLst>
                                            <p:cond delay="0"/>
                                          </p:stCondLst>
                                        </p:cTn>
                                        <p:tgtEl>
                                          <p:spTgt spid="123"/>
                                        </p:tgtEl>
                                        <p:attrNameLst>
                                          <p:attrName>style.visibility</p:attrName>
                                        </p:attrNameLst>
                                      </p:cBhvr>
                                      <p:to>
                                        <p:strVal val="visible"/>
                                      </p:to>
                                    </p:set>
                                  </p:childTnLst>
                                </p:cTn>
                              </p:par>
                            </p:childTnLst>
                          </p:cTn>
                        </p:par>
                        <p:par>
                          <p:cTn id="30" fill="hold" nodeType="afterGroup">
                            <p:stCondLst>
                              <p:cond delay="2500"/>
                            </p:stCondLst>
                            <p:childTnLst>
                              <p:par>
                                <p:cTn id="31" presetID="11" presetClass="entr" presetSubtype="0" fill="remove" nodeType="afterEffect">
                                  <p:stCondLst>
                                    <p:cond delay="0"/>
                                  </p:stCondLst>
                                  <p:childTnLst>
                                    <p:set>
                                      <p:cBhvr>
                                        <p:cTn id="32" dur="500">
                                          <p:stCondLst>
                                            <p:cond delay="0"/>
                                          </p:stCondLst>
                                        </p:cTn>
                                        <p:tgtEl>
                                          <p:spTgt spid="122"/>
                                        </p:tgtEl>
                                        <p:attrNameLst>
                                          <p:attrName>style.visibility</p:attrName>
                                        </p:attrNameLst>
                                      </p:cBhvr>
                                      <p:to>
                                        <p:strVal val="visible"/>
                                      </p:to>
                                    </p:set>
                                  </p:childTnLst>
                                </p:cTn>
                              </p:par>
                            </p:childTnLst>
                          </p:cTn>
                        </p:par>
                        <p:par>
                          <p:cTn id="33" fill="hold" nodeType="afterGroup">
                            <p:stCondLst>
                              <p:cond delay="3000"/>
                            </p:stCondLst>
                            <p:childTnLst>
                              <p:par>
                                <p:cTn id="34" presetID="11" presetClass="entr" presetSubtype="0" fill="remove" nodeType="afterEffect">
                                  <p:stCondLst>
                                    <p:cond delay="0"/>
                                  </p:stCondLst>
                                  <p:childTnLst>
                                    <p:set>
                                      <p:cBhvr>
                                        <p:cTn id="35" dur="500">
                                          <p:stCondLst>
                                            <p:cond delay="0"/>
                                          </p:stCondLst>
                                        </p:cTn>
                                        <p:tgtEl>
                                          <p:spTgt spid="121"/>
                                        </p:tgtEl>
                                        <p:attrNameLst>
                                          <p:attrName>style.visibility</p:attrName>
                                        </p:attrNameLst>
                                      </p:cBhvr>
                                      <p:to>
                                        <p:strVal val="visible"/>
                                      </p:to>
                                    </p:set>
                                  </p:childTnLst>
                                </p:cTn>
                              </p:par>
                            </p:childTnLst>
                          </p:cTn>
                        </p:par>
                        <p:par>
                          <p:cTn id="36" fill="hold" nodeType="afterGroup">
                            <p:stCondLst>
                              <p:cond delay="3500"/>
                            </p:stCondLst>
                            <p:childTnLst>
                              <p:par>
                                <p:cTn id="37" presetID="11" presetClass="entr" presetSubtype="0" fill="remove" nodeType="afterEffect">
                                  <p:stCondLst>
                                    <p:cond delay="0"/>
                                  </p:stCondLst>
                                  <p:childTnLst>
                                    <p:set>
                                      <p:cBhvr>
                                        <p:cTn id="38" dur="500">
                                          <p:stCondLst>
                                            <p:cond delay="0"/>
                                          </p:stCondLst>
                                        </p:cTn>
                                        <p:tgtEl>
                                          <p:spTgt spid="120"/>
                                        </p:tgtEl>
                                        <p:attrNameLst>
                                          <p:attrName>style.visibility</p:attrName>
                                        </p:attrNameLst>
                                      </p:cBhvr>
                                      <p:to>
                                        <p:strVal val="visible"/>
                                      </p:to>
                                    </p:set>
                                  </p:childTnLst>
                                </p:cTn>
                              </p:par>
                            </p:childTnLst>
                          </p:cTn>
                        </p:par>
                        <p:par>
                          <p:cTn id="39" fill="hold" nodeType="afterGroup">
                            <p:stCondLst>
                              <p:cond delay="4000"/>
                            </p:stCondLst>
                            <p:childTnLst>
                              <p:par>
                                <p:cTn id="40" presetID="11" presetClass="entr" presetSubtype="0" fill="remove" nodeType="afterEffect">
                                  <p:stCondLst>
                                    <p:cond delay="0"/>
                                  </p:stCondLst>
                                  <p:childTnLst>
                                    <p:set>
                                      <p:cBhvr>
                                        <p:cTn id="41" dur="500">
                                          <p:stCondLst>
                                            <p:cond delay="0"/>
                                          </p:stCondLst>
                                        </p:cTn>
                                        <p:tgtEl>
                                          <p:spTgt spid="115"/>
                                        </p:tgtEl>
                                        <p:attrNameLst>
                                          <p:attrName>style.visibility</p:attrName>
                                        </p:attrNameLst>
                                      </p:cBhvr>
                                      <p:to>
                                        <p:strVal val="visible"/>
                                      </p:to>
                                    </p:set>
                                  </p:childTnLst>
                                </p:cTn>
                              </p:par>
                            </p:childTnLst>
                          </p:cTn>
                        </p:par>
                        <p:par>
                          <p:cTn id="42" fill="hold" nodeType="afterGroup">
                            <p:stCondLst>
                              <p:cond delay="4500"/>
                            </p:stCondLst>
                            <p:childTnLst>
                              <p:par>
                                <p:cTn id="43" presetID="11" presetClass="entr" presetSubtype="0" fill="remove" nodeType="afterEffect">
                                  <p:stCondLst>
                                    <p:cond delay="0"/>
                                  </p:stCondLst>
                                  <p:childTnLst>
                                    <p:set>
                                      <p:cBhvr>
                                        <p:cTn id="44" dur="500">
                                          <p:stCondLst>
                                            <p:cond delay="0"/>
                                          </p:stCondLst>
                                        </p:cTn>
                                        <p:tgtEl>
                                          <p:spTgt spid="114"/>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remove" nodeType="afterEffect">
                                  <p:stCondLst>
                                    <p:cond delay="0"/>
                                  </p:stCondLst>
                                  <p:childTnLst>
                                    <p:set>
                                      <p:cBhvr>
                                        <p:cTn id="47" dur="500">
                                          <p:stCondLst>
                                            <p:cond delay="0"/>
                                          </p:stCondLst>
                                        </p:cTn>
                                        <p:tgtEl>
                                          <p:spTgt spid="113"/>
                                        </p:tgtEl>
                                        <p:attrNameLst>
                                          <p:attrName>style.visibility</p:attrName>
                                        </p:attrNameLst>
                                      </p:cBhvr>
                                      <p:to>
                                        <p:strVal val="visible"/>
                                      </p:to>
                                    </p:set>
                                  </p:childTnLst>
                                </p:cTn>
                              </p:par>
                            </p:childTnLst>
                          </p:cTn>
                        </p:par>
                        <p:par>
                          <p:cTn id="48" fill="hold" nodeType="afterGroup">
                            <p:stCondLst>
                              <p:cond delay="5500"/>
                            </p:stCondLst>
                            <p:childTnLst>
                              <p:par>
                                <p:cTn id="49" presetID="11" presetClass="entr" presetSubtype="0" fill="remove" nodeType="afterEffect">
                                  <p:stCondLst>
                                    <p:cond delay="0"/>
                                  </p:stCondLst>
                                  <p:childTnLst>
                                    <p:set>
                                      <p:cBhvr>
                                        <p:cTn id="50" dur="500">
                                          <p:stCondLst>
                                            <p:cond delay="0"/>
                                          </p:stCondLst>
                                        </p:cTn>
                                        <p:tgtEl>
                                          <p:spTgt spid="112"/>
                                        </p:tgtEl>
                                        <p:attrNameLst>
                                          <p:attrName>style.visibility</p:attrName>
                                        </p:attrNameLst>
                                      </p:cBhvr>
                                      <p:to>
                                        <p:strVal val="visible"/>
                                      </p:to>
                                    </p:set>
                                  </p:childTnLst>
                                </p:cTn>
                              </p:par>
                            </p:childTnLst>
                          </p:cTn>
                        </p:par>
                        <p:par>
                          <p:cTn id="51" fill="hold" nodeType="afterGroup">
                            <p:stCondLst>
                              <p:cond delay="6000"/>
                            </p:stCondLst>
                            <p:childTnLst>
                              <p:par>
                                <p:cTn id="52" presetID="11" presetClass="exit" presetSubtype="0" repeatCount="indefinite" fill="hold" grpId="0" nodeType="afterEffect">
                                  <p:stCondLst>
                                    <p:cond delay="0"/>
                                  </p:stCondLst>
                                  <p:childTnLst>
                                    <p:anim calcmode="discrete" valueType="str">
                                      <p:cBhvr>
                                        <p:cTn id="53" dur="1000"/>
                                        <p:tgtEl>
                                          <p:spTgt spid="111"/>
                                        </p:tgtEl>
                                        <p:attrNameLst>
                                          <p:attrName>style.visibility</p:attrName>
                                        </p:attrNameLst>
                                      </p:cBhvr>
                                      <p:tavLst>
                                        <p:tav tm="0">
                                          <p:val>
                                            <p:strVal val="hidden"/>
                                          </p:val>
                                        </p:tav>
                                        <p:tav tm="50000">
                                          <p:val>
                                            <p:strVal val="visible"/>
                                          </p:val>
                                        </p:tav>
                                      </p:tavLst>
                                    </p:anim>
                                    <p:set>
                                      <p:cBhvr>
                                        <p:cTn id="54" dur="1" fill="hold">
                                          <p:stCondLst>
                                            <p:cond delay="999"/>
                                          </p:stCondLst>
                                        </p:cTn>
                                        <p:tgtEl>
                                          <p:spTgt spid="111"/>
                                        </p:tgtEl>
                                        <p:attrNameLst>
                                          <p:attrName>style.visibility</p:attrName>
                                        </p:attrNameLst>
                                      </p:cBhvr>
                                      <p:to>
                                        <p:strVal val="hidden"/>
                                      </p:to>
                                    </p:set>
                                  </p:childTnLst>
                                </p:cTn>
                              </p:par>
                            </p:childTnLst>
                          </p:cTn>
                        </p:par>
                        <p:par>
                          <p:cTn id="55" fill="hold" nodeType="afterGroup">
                            <p:stCondLst>
                              <p:cond delay="7000"/>
                            </p:stCondLst>
                            <p:childTnLst>
                              <p:par>
                                <p:cTn id="56" presetID="11" presetClass="exit" presetSubtype="0" repeatCount="indefinite" fill="hold" grpId="0" nodeType="afterEffect">
                                  <p:stCondLst>
                                    <p:cond delay="0"/>
                                  </p:stCondLst>
                                  <p:childTnLst>
                                    <p:anim calcmode="discrete" valueType="str">
                                      <p:cBhvr>
                                        <p:cTn id="57" dur="1000"/>
                                        <p:tgtEl>
                                          <p:spTgt spid="105"/>
                                        </p:tgtEl>
                                        <p:attrNameLst>
                                          <p:attrName>style.visibility</p:attrName>
                                        </p:attrNameLst>
                                      </p:cBhvr>
                                      <p:tavLst>
                                        <p:tav tm="0">
                                          <p:val>
                                            <p:strVal val="hidden"/>
                                          </p:val>
                                        </p:tav>
                                        <p:tav tm="50000">
                                          <p:val>
                                            <p:strVal val="visible"/>
                                          </p:val>
                                        </p:tav>
                                      </p:tavLst>
                                    </p:anim>
                                    <p:set>
                                      <p:cBhvr>
                                        <p:cTn id="58" dur="1" fill="hold">
                                          <p:stCondLst>
                                            <p:cond delay="999"/>
                                          </p:stCondLst>
                                        </p:cTn>
                                        <p:tgtEl>
                                          <p:spTgt spid="105"/>
                                        </p:tgtEl>
                                        <p:attrNameLst>
                                          <p:attrName>style.visibility</p:attrName>
                                        </p:attrNameLst>
                                      </p:cBhvr>
                                      <p:to>
                                        <p:strVal val="hidden"/>
                                      </p:to>
                                    </p:set>
                                  </p:childTnLst>
                                </p:cTn>
                              </p:par>
                            </p:childTnLst>
                          </p:cTn>
                        </p:par>
                        <p:par>
                          <p:cTn id="59" fill="hold" nodeType="afterGroup">
                            <p:stCondLst>
                              <p:cond delay="8000"/>
                            </p:stCondLst>
                            <p:childTnLst>
                              <p:par>
                                <p:cTn id="60" presetID="11" presetClass="exit" presetSubtype="0" repeatCount="indefinite" fill="hold" grpId="0" nodeType="afterEffect">
                                  <p:stCondLst>
                                    <p:cond delay="0"/>
                                  </p:stCondLst>
                                  <p:childTnLst>
                                    <p:anim calcmode="discrete" valueType="str">
                                      <p:cBhvr>
                                        <p:cTn id="61" dur="1000"/>
                                        <p:tgtEl>
                                          <p:spTgt spid="99"/>
                                        </p:tgtEl>
                                        <p:attrNameLst>
                                          <p:attrName>style.visibility</p:attrName>
                                        </p:attrNameLst>
                                      </p:cBhvr>
                                      <p:tavLst>
                                        <p:tav tm="0">
                                          <p:val>
                                            <p:strVal val="hidden"/>
                                          </p:val>
                                        </p:tav>
                                        <p:tav tm="50000">
                                          <p:val>
                                            <p:strVal val="visible"/>
                                          </p:val>
                                        </p:tav>
                                      </p:tavLst>
                                    </p:anim>
                                    <p:set>
                                      <p:cBhvr>
                                        <p:cTn id="62" dur="1" fill="hold">
                                          <p:stCondLst>
                                            <p:cond delay="999"/>
                                          </p:stCondLst>
                                        </p:cTn>
                                        <p:tgtEl>
                                          <p:spTgt spid="99"/>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8" fill="hold" nodeType="click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wipe(left)">
                                      <p:cBhvr>
                                        <p:cTn id="67" dur="2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5" grpId="0" animBg="1"/>
      <p:bldP spid="1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図 8" descr="おしくら下0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60000">
            <a:off x="8119533" y="4595964"/>
            <a:ext cx="3564467"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ウサ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627">
            <a:off x="8001101" y="4565650"/>
            <a:ext cx="3714751" cy="207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図 9" descr="おしくら上0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10251" y="2095500"/>
            <a:ext cx="33147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ウサ2"/>
          <p:cNvPicPr>
            <a:picLocks noChangeAspect="1" noChangeArrowheads="1"/>
          </p:cNvPicPr>
          <p:nvPr/>
        </p:nvPicPr>
        <p:blipFill>
          <a:blip r:embed="rId6">
            <a:extLst>
              <a:ext uri="{28A0092B-C50C-407E-A947-70E740481C1C}">
                <a14:useLocalDpi xmlns:a14="http://schemas.microsoft.com/office/drawing/2010/main" val="0"/>
              </a:ext>
            </a:extLst>
          </a:blip>
          <a:srcRect l="21739" t="10791" r="19565" b="52213"/>
          <a:stretch>
            <a:fillRect/>
          </a:stretch>
        </p:blipFill>
        <p:spPr bwMode="auto">
          <a:xfrm>
            <a:off x="5715001" y="2079625"/>
            <a:ext cx="3524251"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p:cNvSpPr/>
          <p:nvPr/>
        </p:nvSpPr>
        <p:spPr>
          <a:xfrm rot="20650429">
            <a:off x="5734015" y="3987068"/>
            <a:ext cx="6634644" cy="646331"/>
          </a:xfrm>
          <a:prstGeom prst="rect">
            <a:avLst/>
          </a:prstGeom>
          <a:noFill/>
        </p:spPr>
        <p:txBody>
          <a:bodyPr>
            <a:spAutoFit/>
          </a:bodyPr>
          <a:lstStyle/>
          <a:p>
            <a:pPr algn="ctr">
              <a:defRPr/>
            </a:pPr>
            <a:r>
              <a:rPr kumimoji="1" lang="ja-JP" altLang="en-US" sz="3600" b="1" kern="1200" cap="all" dirty="0">
                <a:ln w="9000" cmpd="sng">
                  <a:solidFill>
                    <a:prstClr val="black">
                      <a:lumMod val="75000"/>
                      <a:lumOff val="25000"/>
                    </a:prstClr>
                  </a:solidFill>
                  <a:prstDash val="solid"/>
                </a:ln>
                <a:solidFill>
                  <a:srgbClr val="4F81BD">
                    <a:lumMod val="75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rPr>
              <a:t>おしくらまん</a:t>
            </a:r>
            <a:r>
              <a:rPr kumimoji="1" lang="ja-JP" altLang="en-US" sz="3600" b="1" kern="1200" cap="all" dirty="0" err="1">
                <a:ln w="9000" cmpd="sng">
                  <a:solidFill>
                    <a:prstClr val="black">
                      <a:lumMod val="75000"/>
                      <a:lumOff val="25000"/>
                    </a:prstClr>
                  </a:solidFill>
                  <a:prstDash val="solid"/>
                </a:ln>
                <a:solidFill>
                  <a:srgbClr val="4F81BD">
                    <a:lumMod val="75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rPr>
              <a:t>じゅう</a:t>
            </a:r>
            <a:r>
              <a:rPr kumimoji="1" lang="ja-JP" altLang="en-US" sz="3600" b="1" kern="1200" cap="all" dirty="0">
                <a:ln w="9000" cmpd="sng">
                  <a:solidFill>
                    <a:prstClr val="black">
                      <a:lumMod val="75000"/>
                      <a:lumOff val="25000"/>
                    </a:prstClr>
                  </a:solidFill>
                  <a:prstDash val="solid"/>
                </a:ln>
                <a:solidFill>
                  <a:srgbClr val="4F81BD">
                    <a:lumMod val="75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rPr>
              <a:t>！</a:t>
            </a:r>
          </a:p>
        </p:txBody>
      </p:sp>
      <p:sp>
        <p:nvSpPr>
          <p:cNvPr id="15" name="正方形/長方形 14"/>
          <p:cNvSpPr/>
          <p:nvPr/>
        </p:nvSpPr>
        <p:spPr>
          <a:xfrm>
            <a:off x="2074401" y="5357826"/>
            <a:ext cx="3223959" cy="1107996"/>
          </a:xfrm>
          <a:prstGeom prst="rect">
            <a:avLst/>
          </a:prstGeom>
          <a:noFill/>
        </p:spPr>
        <p:txBody>
          <a:bodyPr wrap="none">
            <a:spAutoFit/>
          </a:bodyPr>
          <a:lstStyle/>
          <a:p>
            <a:pPr algn="ctr">
              <a:defRPr/>
            </a:pPr>
            <a:r>
              <a:rPr kumimoji="1" lang="ja-JP" altLang="en-US" sz="66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rPr>
              <a:t>バランス</a:t>
            </a:r>
            <a:endParaRPr kumimoji="1" lang="ja-JP" altLang="en-US" sz="54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endParaRPr>
          </a:p>
        </p:txBody>
      </p:sp>
      <p:sp>
        <p:nvSpPr>
          <p:cNvPr id="8" name="正方形/長方形 7"/>
          <p:cNvSpPr/>
          <p:nvPr/>
        </p:nvSpPr>
        <p:spPr bwMode="auto">
          <a:xfrm>
            <a:off x="2153600" y="514302"/>
            <a:ext cx="8032969" cy="1477328"/>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噛むことはお口の筋肉トレーニング！</a:t>
            </a:r>
            <a:endParaRPr kumimoji="1" lang="en-US" altLang="ja-JP"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a:p>
            <a:pPr algn="ctr">
              <a:defRPr/>
            </a:pPr>
            <a:endParaRPr kumimoji="1" lang="en-US" altLang="ja-JP" sz="9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a:p>
            <a:pPr algn="ctr">
              <a:defRPr/>
            </a:pPr>
            <a:endParaRPr kumimoji="1" lang="en-US" altLang="ja-JP" sz="9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歯並びにも関係あるよ！</a:t>
            </a:r>
          </a:p>
        </p:txBody>
      </p:sp>
      <p:sp>
        <p:nvSpPr>
          <p:cNvPr id="7" name="正方形/長方形 6"/>
          <p:cNvSpPr/>
          <p:nvPr/>
        </p:nvSpPr>
        <p:spPr bwMode="auto">
          <a:xfrm>
            <a:off x="1557071" y="2106768"/>
            <a:ext cx="1390124" cy="1107996"/>
          </a:xfrm>
          <a:prstGeom prst="rect">
            <a:avLst/>
          </a:prstGeom>
          <a:noFill/>
        </p:spPr>
        <p:txBody>
          <a:bodyPr wrap="none">
            <a:spAutoFit/>
          </a:bodyPr>
          <a:lstStyle/>
          <a:p>
            <a:pPr algn="ctr">
              <a:defRPr/>
            </a:pPr>
            <a:r>
              <a:rPr kumimoji="1" lang="ja-JP" altLang="en-US" sz="66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rPr>
              <a:t>舌</a:t>
            </a:r>
            <a:r>
              <a:rPr kumimoji="1" lang="ja-JP" altLang="en-US"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rPr>
              <a:t>と</a:t>
            </a:r>
            <a:endParaRPr kumimoji="1" lang="en-US" altLang="ja-JP"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endParaRPr>
          </a:p>
        </p:txBody>
      </p:sp>
      <p:sp>
        <p:nvSpPr>
          <p:cNvPr id="13" name="正方形/長方形 12"/>
          <p:cNvSpPr/>
          <p:nvPr/>
        </p:nvSpPr>
        <p:spPr bwMode="auto">
          <a:xfrm>
            <a:off x="2509571" y="3249618"/>
            <a:ext cx="1390124" cy="1107996"/>
          </a:xfrm>
          <a:prstGeom prst="rect">
            <a:avLst/>
          </a:prstGeom>
          <a:noFill/>
        </p:spPr>
        <p:txBody>
          <a:bodyPr wrap="none">
            <a:spAutoFit/>
          </a:bodyPr>
          <a:lstStyle/>
          <a:p>
            <a:pPr algn="ctr">
              <a:defRPr/>
            </a:pPr>
            <a:r>
              <a:rPr kumimoji="1" lang="ja-JP" altLang="en-US" sz="66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rPr>
              <a:t>唇</a:t>
            </a:r>
            <a:r>
              <a:rPr kumimoji="1" lang="ja-JP" altLang="en-US"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rPr>
              <a:t>と</a:t>
            </a:r>
            <a:endParaRPr kumimoji="1" lang="en-US" altLang="ja-JP"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endParaRPr>
          </a:p>
        </p:txBody>
      </p:sp>
      <p:sp>
        <p:nvSpPr>
          <p:cNvPr id="14" name="正方形/長方形 13"/>
          <p:cNvSpPr/>
          <p:nvPr/>
        </p:nvSpPr>
        <p:spPr bwMode="auto">
          <a:xfrm>
            <a:off x="3526220" y="4357712"/>
            <a:ext cx="1420581" cy="1015663"/>
          </a:xfrm>
          <a:prstGeom prst="rect">
            <a:avLst/>
          </a:prstGeom>
          <a:noFill/>
        </p:spPr>
        <p:txBody>
          <a:bodyPr wrap="none">
            <a:spAutoFit/>
          </a:bodyPr>
          <a:lstStyle/>
          <a:p>
            <a:pPr algn="ctr">
              <a:defRPr/>
            </a:pPr>
            <a:r>
              <a:rPr kumimoji="1" lang="ja-JP" altLang="en-US" sz="6000" b="1" kern="1200" cap="all" dirty="0">
                <a:ln w="9000" cmpd="sng">
                  <a:solidFill>
                    <a:srgbClr val="8064A2">
                      <a:shade val="50000"/>
                      <a:satMod val="120000"/>
                    </a:srgbClr>
                  </a:solidFill>
                  <a:prstDash val="solid"/>
                </a:ln>
                <a:solidFill>
                  <a:srgbClr val="4BACC6">
                    <a:lumMod val="75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rPr>
              <a:t>歯</a:t>
            </a:r>
            <a:r>
              <a:rPr kumimoji="1" lang="ja-JP" altLang="en-US"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rPr>
              <a:t>の</a:t>
            </a:r>
            <a:endParaRPr kumimoji="1" lang="ja-JP" altLang="en-US" sz="54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ＤＦＧブラッシュＳＱW9Ｇ" pitchFamily="50" charset="-128"/>
              <a:ea typeface="ＤＦＧブラッシュＳＱW9Ｇ" pitchFamily="50" charset="-128"/>
              <a:cs typeface="+mn-cs"/>
            </a:endParaRPr>
          </a:p>
        </p:txBody>
      </p:sp>
    </p:spTree>
    <p:extLst>
      <p:ext uri="{BB962C8B-B14F-4D97-AF65-F5344CB8AC3E}">
        <p14:creationId xmlns:p14="http://schemas.microsoft.com/office/powerpoint/2010/main" val="721976959"/>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1000"/>
                                        <p:tgtEl>
                                          <p:spTgt spid="6"/>
                                        </p:tgtEl>
                                        <p:attrNameLst>
                                          <p:attrName>style.visibility</p:attrName>
                                        </p:attrNameLst>
                                      </p:cBhvr>
                                      <p:tavLst>
                                        <p:tav tm="0">
                                          <p:val>
                                            <p:strVal val="hidden"/>
                                          </p:val>
                                        </p:tav>
                                        <p:tav tm="50000">
                                          <p:val>
                                            <p:strVal val="visible"/>
                                          </p:val>
                                        </p:tav>
                                      </p:tavLst>
                                    </p:anim>
                                    <p:set>
                                      <p:cBhvr>
                                        <p:cTn id="7" dur="1" fill="hold">
                                          <p:stCondLst>
                                            <p:cond delay="999"/>
                                          </p:stCondLst>
                                        </p:cTn>
                                        <p:tgtEl>
                                          <p:spTgt spid="6"/>
                                        </p:tgtEl>
                                        <p:attrNameLst>
                                          <p:attrName>style.visibility</p:attrName>
                                        </p:attrNameLst>
                                      </p:cBhvr>
                                      <p:to>
                                        <p:strVal val="hidden"/>
                                      </p:to>
                                    </p:set>
                                  </p:childTnLst>
                                </p:cTn>
                              </p:par>
                              <p:par>
                                <p:cTn id="8" presetID="11" presetClass="exit" presetSubtype="0" repeatCount="indefinite" fill="hold" nodeType="withEffect">
                                  <p:stCondLst>
                                    <p:cond delay="0"/>
                                  </p:stCondLst>
                                  <p:childTnLst>
                                    <p:anim calcmode="discrete" valueType="str">
                                      <p:cBhvr>
                                        <p:cTn id="9" dur="1000"/>
                                        <p:tgtEl>
                                          <p:spTgt spid="11"/>
                                        </p:tgtEl>
                                        <p:attrNameLst>
                                          <p:attrName>style.visibility</p:attrName>
                                        </p:attrNameLst>
                                      </p:cBhvr>
                                      <p:tavLst>
                                        <p:tav tm="0">
                                          <p:val>
                                            <p:strVal val="hidden"/>
                                          </p:val>
                                        </p:tav>
                                        <p:tav tm="50000">
                                          <p:val>
                                            <p:strVal val="visible"/>
                                          </p:val>
                                        </p:tav>
                                      </p:tavLst>
                                    </p:anim>
                                    <p:set>
                                      <p:cBhvr>
                                        <p:cTn id="10" dur="1" fill="hold">
                                          <p:stCondLst>
                                            <p:cond delay="999"/>
                                          </p:stCondLst>
                                        </p:cTn>
                                        <p:tgtEl>
                                          <p:spTgt spid="11"/>
                                        </p:tgtEl>
                                        <p:attrNameLst>
                                          <p:attrName>style.visibility</p:attrName>
                                        </p:attrNameLst>
                                      </p:cBhvr>
                                      <p:to>
                                        <p:strVal val="hidden"/>
                                      </p:to>
                                    </p:set>
                                  </p:childTnLst>
                                </p:cTn>
                              </p:par>
                              <p:par>
                                <p:cTn id="11" presetID="41" presetClass="entr" presetSubtype="0" fill="hold" nodeType="withEffect">
                                  <p:stCondLst>
                                    <p:cond delay="0"/>
                                  </p:stCondLst>
                                  <p:iterate type="lt">
                                    <p:tmPct val="10000"/>
                                  </p:iterate>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14" dur="1000" fill="hold"/>
                                        <p:tgtEl>
                                          <p:spTgt spid="12"/>
                                        </p:tgtEl>
                                        <p:attrNameLst>
                                          <p:attrName>ppt_y</p:attrName>
                                        </p:attrNameLst>
                                      </p:cBhvr>
                                      <p:tavLst>
                                        <p:tav tm="0">
                                          <p:val>
                                            <p:strVal val="#ppt_y"/>
                                          </p:val>
                                        </p:tav>
                                        <p:tav tm="100000">
                                          <p:val>
                                            <p:strVal val="#ppt_y"/>
                                          </p:val>
                                        </p:tav>
                                      </p:tavLst>
                                    </p:anim>
                                    <p:anim calcmode="lin" valueType="num">
                                      <p:cBhvr>
                                        <p:cTn id="15" dur="10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6" dur="10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1000" tmFilter="0,0; .5, 1; 1, 1"/>
                                        <p:tgtEl>
                                          <p:spTgt spid="12"/>
                                        </p:tgtEl>
                                      </p:cBhvr>
                                    </p:animEffect>
                                  </p:childTnLst>
                                </p:cTn>
                              </p:par>
                            </p:childTnLst>
                          </p:cTn>
                        </p:par>
                        <p:par>
                          <p:cTn id="18" fill="hold" nodeType="afterGroup">
                            <p:stCondLst>
                              <p:cond delay="1900"/>
                            </p:stCondLst>
                            <p:childTnLst>
                              <p:par>
                                <p:cTn id="19" presetID="26" presetClass="emph" presetSubtype="0" repeatCount="indefinite" fill="hold" nodeType="afterEffect">
                                  <p:stCondLst>
                                    <p:cond delay="0"/>
                                  </p:stCondLst>
                                  <p:iterate type="lt">
                                    <p:tmPct val="0"/>
                                  </p:iterate>
                                  <p:childTnLst>
                                    <p:animEffect transition="out" filter="fade">
                                      <p:cBhvr>
                                        <p:cTn id="20" dur="1000" tmFilter="0, 0; .2, .5; .8, .5; 1, 0"/>
                                        <p:tgtEl>
                                          <p:spTgt spid="12"/>
                                        </p:tgtEl>
                                      </p:cBhvr>
                                    </p:animEffect>
                                    <p:animScale>
                                      <p:cBhvr>
                                        <p:cTn id="21" dur="500" autoRev="1" fill="hold"/>
                                        <p:tgtEl>
                                          <p:spTgt spid="12"/>
                                        </p:tgtEl>
                                      </p:cBhvr>
                                      <p:by x="105000" y="105000"/>
                                    </p:animScale>
                                  </p:childTnLst>
                                </p:cTn>
                              </p:par>
                            </p:childTnLst>
                          </p:cTn>
                        </p:par>
                        <p:par>
                          <p:cTn id="22" fill="hold" nodeType="afterGroup">
                            <p:stCondLst>
                              <p:cond delay="2900"/>
                            </p:stCondLst>
                            <p:childTnLst>
                              <p:par>
                                <p:cTn id="23" presetID="23" presetClass="entr" presetSubtype="16" fill="hold" nodeType="afterEffect">
                                  <p:stCondLst>
                                    <p:cond delay="0"/>
                                  </p:stCondLst>
                                  <p:iterate type="lt">
                                    <p:tmPct val="0"/>
                                  </p:iterate>
                                  <p:childTnLst>
                                    <p:set>
                                      <p:cBhvr>
                                        <p:cTn id="24" dur="1" fill="hold">
                                          <p:stCondLst>
                                            <p:cond delay="0"/>
                                          </p:stCondLst>
                                        </p:cTn>
                                        <p:tgtEl>
                                          <p:spTgt spid="15"/>
                                        </p:tgtEl>
                                        <p:attrNameLst>
                                          <p:attrName>style.visibility</p:attrName>
                                        </p:attrNameLst>
                                      </p:cBhvr>
                                      <p:to>
                                        <p:strVal val="visible"/>
                                      </p:to>
                                    </p:set>
                                    <p:anim calcmode="lin" valueType="num">
                                      <p:cBhvr>
                                        <p:cTn id="25" dur="1000" fill="hold"/>
                                        <p:tgtEl>
                                          <p:spTgt spid="15"/>
                                        </p:tgtEl>
                                        <p:attrNameLst>
                                          <p:attrName>ppt_w</p:attrName>
                                        </p:attrNameLst>
                                      </p:cBhvr>
                                      <p:tavLst>
                                        <p:tav tm="0">
                                          <p:val>
                                            <p:fltVal val="0"/>
                                          </p:val>
                                        </p:tav>
                                        <p:tav tm="100000">
                                          <p:val>
                                            <p:strVal val="#ppt_w"/>
                                          </p:val>
                                        </p:tav>
                                      </p:tavLst>
                                    </p:anim>
                                    <p:anim calcmode="lin" valueType="num">
                                      <p:cBhvr>
                                        <p:cTn id="26" dur="10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7" descr="ウサ2"/>
          <p:cNvPicPr>
            <a:picLocks noChangeAspect="1" noChangeArrowheads="1"/>
          </p:cNvPicPr>
          <p:nvPr/>
        </p:nvPicPr>
        <p:blipFill>
          <a:blip r:embed="rId3">
            <a:extLst>
              <a:ext uri="{28A0092B-C50C-407E-A947-70E740481C1C}">
                <a14:useLocalDpi xmlns:a14="http://schemas.microsoft.com/office/drawing/2010/main" val="0"/>
              </a:ext>
            </a:extLst>
          </a:blip>
          <a:srcRect l="25993" t="2902" r="6499" b="36275"/>
          <a:stretch>
            <a:fillRect/>
          </a:stretch>
        </p:blipFill>
        <p:spPr bwMode="auto">
          <a:xfrm>
            <a:off x="7433811" y="3286125"/>
            <a:ext cx="2952751"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6" name="図 7" descr="ウサ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5651" y="2929055"/>
            <a:ext cx="391160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ウサ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1" y="2929055"/>
            <a:ext cx="3905251" cy="327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7" descr="ウサ4.jpg"/>
          <p:cNvPicPr>
            <a:picLocks noChangeAspect="1"/>
          </p:cNvPicPr>
          <p:nvPr/>
        </p:nvPicPr>
        <p:blipFill>
          <a:blip r:embed="rId6">
            <a:extLst>
              <a:ext uri="{28A0092B-C50C-407E-A947-70E740481C1C}">
                <a14:useLocalDpi xmlns:a14="http://schemas.microsoft.com/office/drawing/2010/main" val="0"/>
              </a:ext>
            </a:extLst>
          </a:blip>
          <a:srcRect l="25993" t="2902" r="6499" b="36275"/>
          <a:stretch>
            <a:fillRect/>
          </a:stretch>
        </p:blipFill>
        <p:spPr bwMode="auto">
          <a:xfrm>
            <a:off x="7429578" y="3286125"/>
            <a:ext cx="2952751"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グループ化 34"/>
          <p:cNvGrpSpPr/>
          <p:nvPr/>
        </p:nvGrpSpPr>
        <p:grpSpPr>
          <a:xfrm>
            <a:off x="5457568" y="1126755"/>
            <a:ext cx="1263205" cy="1143346"/>
            <a:chOff x="4109413" y="2461331"/>
            <a:chExt cx="947404" cy="1143346"/>
          </a:xfrm>
          <a:solidFill>
            <a:schemeClr val="accent3">
              <a:lumMod val="75000"/>
            </a:schemeClr>
          </a:solidFill>
        </p:grpSpPr>
        <p:sp>
          <p:nvSpPr>
            <p:cNvPr id="36" name="二等辺三角形 35"/>
            <p:cNvSpPr/>
            <p:nvPr/>
          </p:nvSpPr>
          <p:spPr bwMode="auto">
            <a:xfrm rot="1659830">
              <a:off x="4538041" y="246133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7" name="二等辺三角形 36"/>
            <p:cNvSpPr/>
            <p:nvPr/>
          </p:nvSpPr>
          <p:spPr bwMode="auto">
            <a:xfrm rot="1659830">
              <a:off x="4395165" y="2747083"/>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8" name="二等辺三角形 37"/>
            <p:cNvSpPr/>
            <p:nvPr/>
          </p:nvSpPr>
          <p:spPr bwMode="auto">
            <a:xfrm rot="1659830">
              <a:off x="4252289" y="302974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9" name="二等辺三角形 38"/>
            <p:cNvSpPr/>
            <p:nvPr/>
          </p:nvSpPr>
          <p:spPr bwMode="auto">
            <a:xfrm rot="1659830">
              <a:off x="4109413" y="331550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40" name="正方形/長方形 39"/>
          <p:cNvSpPr>
            <a:spLocks noChangeArrowheads="1"/>
          </p:cNvSpPr>
          <p:nvPr/>
        </p:nvSpPr>
        <p:spPr bwMode="auto">
          <a:xfrm rot="1901757">
            <a:off x="5638878" y="998539"/>
            <a:ext cx="844551" cy="15208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41" name="グループ化 40"/>
          <p:cNvGrpSpPr/>
          <p:nvPr/>
        </p:nvGrpSpPr>
        <p:grpSpPr>
          <a:xfrm>
            <a:off x="7238965" y="2731556"/>
            <a:ext cx="1814328" cy="531316"/>
            <a:chOff x="5653094" y="4296512"/>
            <a:chExt cx="1360746" cy="531316"/>
          </a:xfrm>
          <a:solidFill>
            <a:schemeClr val="accent3">
              <a:lumMod val="75000"/>
            </a:schemeClr>
          </a:solidFill>
        </p:grpSpPr>
        <p:sp>
          <p:nvSpPr>
            <p:cNvPr id="42" name="二等辺三角形 41"/>
            <p:cNvSpPr/>
            <p:nvPr/>
          </p:nvSpPr>
          <p:spPr bwMode="auto">
            <a:xfrm rot="16200000">
              <a:off x="553829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3" name="二等辺三角形 42"/>
            <p:cNvSpPr/>
            <p:nvPr/>
          </p:nvSpPr>
          <p:spPr bwMode="auto">
            <a:xfrm rot="16200000">
              <a:off x="5895484" y="441131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4" name="二等辺三角形 43"/>
            <p:cNvSpPr/>
            <p:nvPr/>
          </p:nvSpPr>
          <p:spPr bwMode="auto">
            <a:xfrm rot="16200000">
              <a:off x="625267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5" name="二等辺三角形 44"/>
            <p:cNvSpPr/>
            <p:nvPr/>
          </p:nvSpPr>
          <p:spPr bwMode="auto">
            <a:xfrm rot="16200000">
              <a:off x="6609864" y="442385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46" name="正方形/長方形 45"/>
          <p:cNvSpPr>
            <a:spLocks noChangeArrowheads="1"/>
          </p:cNvSpPr>
          <p:nvPr/>
        </p:nvSpPr>
        <p:spPr bwMode="auto">
          <a:xfrm rot="5400000">
            <a:off x="7866935" y="2009099"/>
            <a:ext cx="554037" cy="2000249"/>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47" name="グループ化 46"/>
          <p:cNvGrpSpPr/>
          <p:nvPr/>
        </p:nvGrpSpPr>
        <p:grpSpPr>
          <a:xfrm>
            <a:off x="9698168" y="1214422"/>
            <a:ext cx="1263205" cy="1140062"/>
            <a:chOff x="6762051" y="3060359"/>
            <a:chExt cx="947404" cy="1140062"/>
          </a:xfrm>
          <a:solidFill>
            <a:schemeClr val="accent3">
              <a:lumMod val="75000"/>
            </a:schemeClr>
          </a:solidFill>
        </p:grpSpPr>
        <p:sp>
          <p:nvSpPr>
            <p:cNvPr id="48" name="二等辺三角形 47"/>
            <p:cNvSpPr/>
            <p:nvPr/>
          </p:nvSpPr>
          <p:spPr bwMode="auto">
            <a:xfrm rot="9174609">
              <a:off x="6762051" y="306035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9" name="二等辺三角形 48"/>
            <p:cNvSpPr/>
            <p:nvPr/>
          </p:nvSpPr>
          <p:spPr bwMode="auto">
            <a:xfrm rot="9174609">
              <a:off x="6904927" y="333974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0" name="二等辺三角形 49"/>
            <p:cNvSpPr/>
            <p:nvPr/>
          </p:nvSpPr>
          <p:spPr bwMode="auto">
            <a:xfrm rot="9174609">
              <a:off x="7047803" y="362549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1" name="二等辺三角形 50"/>
            <p:cNvSpPr/>
            <p:nvPr/>
          </p:nvSpPr>
          <p:spPr bwMode="auto">
            <a:xfrm rot="9174609">
              <a:off x="7190679" y="3911245"/>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52" name="正方形/長方形 51"/>
          <p:cNvSpPr>
            <a:spLocks noChangeArrowheads="1"/>
          </p:cNvSpPr>
          <p:nvPr/>
        </p:nvSpPr>
        <p:spPr bwMode="auto">
          <a:xfrm rot="-1664795">
            <a:off x="9912429" y="1035052"/>
            <a:ext cx="817033" cy="14001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sp>
        <p:nvSpPr>
          <p:cNvPr id="53" name="二等辺三角形 52"/>
          <p:cNvSpPr/>
          <p:nvPr/>
        </p:nvSpPr>
        <p:spPr bwMode="auto">
          <a:xfrm rot="1659830">
            <a:off x="6047880" y="1104813"/>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4" name="二等辺三角形 53"/>
          <p:cNvSpPr/>
          <p:nvPr/>
        </p:nvSpPr>
        <p:spPr bwMode="auto">
          <a:xfrm rot="1659830">
            <a:off x="5857380" y="1390565"/>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5" name="二等辺三角形 54"/>
          <p:cNvSpPr/>
          <p:nvPr/>
        </p:nvSpPr>
        <p:spPr bwMode="auto">
          <a:xfrm rot="1659830">
            <a:off x="5666876" y="1673231"/>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6" name="二等辺三角形 55"/>
          <p:cNvSpPr/>
          <p:nvPr/>
        </p:nvSpPr>
        <p:spPr bwMode="auto">
          <a:xfrm rot="1659830">
            <a:off x="5476376" y="1958983"/>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7" name="二等辺三角形 56"/>
          <p:cNvSpPr/>
          <p:nvPr/>
        </p:nvSpPr>
        <p:spPr bwMode="auto">
          <a:xfrm rot="9174609">
            <a:off x="9677712" y="1190501"/>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8" name="二等辺三角形 57"/>
          <p:cNvSpPr/>
          <p:nvPr/>
        </p:nvSpPr>
        <p:spPr bwMode="auto">
          <a:xfrm rot="9174609">
            <a:off x="9868212" y="1469883"/>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9" name="二等辺三角形 58"/>
          <p:cNvSpPr/>
          <p:nvPr/>
        </p:nvSpPr>
        <p:spPr bwMode="auto">
          <a:xfrm rot="9174609">
            <a:off x="10058716" y="1755634"/>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0" name="二等辺三角形 59"/>
          <p:cNvSpPr/>
          <p:nvPr/>
        </p:nvSpPr>
        <p:spPr bwMode="auto">
          <a:xfrm rot="9174609">
            <a:off x="10249216" y="2041387"/>
            <a:ext cx="691701" cy="289176"/>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1" name="二等辺三角形 60"/>
          <p:cNvSpPr/>
          <p:nvPr/>
        </p:nvSpPr>
        <p:spPr bwMode="auto">
          <a:xfrm rot="16200000">
            <a:off x="7176927" y="2811431"/>
            <a:ext cx="518776" cy="385568"/>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2" name="二等辺三角形 61"/>
          <p:cNvSpPr/>
          <p:nvPr/>
        </p:nvSpPr>
        <p:spPr bwMode="auto">
          <a:xfrm rot="16200000">
            <a:off x="7653180" y="2798892"/>
            <a:ext cx="518776" cy="385568"/>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3" name="二等辺三角形 62"/>
          <p:cNvSpPr/>
          <p:nvPr/>
        </p:nvSpPr>
        <p:spPr bwMode="auto">
          <a:xfrm rot="16200000">
            <a:off x="8129433" y="2811431"/>
            <a:ext cx="518776" cy="385568"/>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4" name="二等辺三角形 63"/>
          <p:cNvSpPr/>
          <p:nvPr/>
        </p:nvSpPr>
        <p:spPr bwMode="auto">
          <a:xfrm rot="16200000">
            <a:off x="8605687" y="2811432"/>
            <a:ext cx="518776" cy="385568"/>
          </a:xfrm>
          <a:prstGeom prst="triangle">
            <a:avLst/>
          </a:prstGeom>
          <a:solidFill>
            <a:schemeClr val="accent3">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nvGrpSpPr>
          <p:cNvPr id="68" name="グループ化 67"/>
          <p:cNvGrpSpPr>
            <a:grpSpLocks/>
          </p:cNvGrpSpPr>
          <p:nvPr/>
        </p:nvGrpSpPr>
        <p:grpSpPr bwMode="auto">
          <a:xfrm>
            <a:off x="5715000" y="1428750"/>
            <a:ext cx="4953000" cy="1071563"/>
            <a:chOff x="714380" y="3839960"/>
            <a:chExt cx="3714776" cy="1071570"/>
          </a:xfrm>
        </p:grpSpPr>
        <p:sp>
          <p:nvSpPr>
            <p:cNvPr id="67" name="星 32 66"/>
            <p:cNvSpPr/>
            <p:nvPr/>
          </p:nvSpPr>
          <p:spPr bwMode="auto">
            <a:xfrm>
              <a:off x="714380" y="3839960"/>
              <a:ext cx="3714776" cy="1071570"/>
            </a:xfrm>
            <a:prstGeom prst="star32">
              <a:avLst/>
            </a:prstGeom>
            <a:solidFill>
              <a:schemeClr val="accent6">
                <a:lumMod val="40000"/>
                <a:lumOff val="60000"/>
              </a:schemeClr>
            </a:solidFill>
            <a:ln w="19050" cap="flat" cmpd="sng" algn="ctr">
              <a:solidFill>
                <a:srgbClr val="C00000"/>
              </a:solidFill>
              <a:prstDash val="solid"/>
              <a:round/>
              <a:headEnd type="none" w="med" len="med"/>
              <a:tailEnd type="none" w="med" len="med"/>
            </a:ln>
            <a:effectLst/>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1825" name="テキスト ボックス 65"/>
            <p:cNvSpPr txBox="1">
              <a:spLocks noChangeArrowheads="1"/>
            </p:cNvSpPr>
            <p:nvPr/>
          </p:nvSpPr>
          <p:spPr bwMode="auto">
            <a:xfrm>
              <a:off x="766470" y="4154230"/>
              <a:ext cx="35198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r>
                <a:rPr lang="ja-JP" altLang="en-US" sz="2000" kern="1200">
                  <a:solidFill>
                    <a:srgbClr val="FF0000"/>
                  </a:solidFill>
                  <a:latin typeface="HGP創英角ﾎﾟｯﾌﾟ体" pitchFamily="50" charset="-128"/>
                  <a:ea typeface="HGP創英角ﾎﾟｯﾌﾟ体" pitchFamily="50" charset="-128"/>
                  <a:cs typeface="+mn-cs"/>
                </a:rPr>
                <a:t>ラクトベルオキシターゼ</a:t>
              </a:r>
              <a:endParaRPr lang="en-US" altLang="ja-JP" sz="2000" kern="1200">
                <a:solidFill>
                  <a:srgbClr val="FF0000"/>
                </a:solidFill>
                <a:latin typeface="HGP創英角ﾎﾟｯﾌﾟ体" pitchFamily="50" charset="-128"/>
                <a:ea typeface="HGP創英角ﾎﾟｯﾌﾟ体" pitchFamily="50" charset="-128"/>
                <a:cs typeface="+mn-cs"/>
              </a:endParaRPr>
            </a:p>
          </p:txBody>
        </p:sp>
      </p:grpSp>
      <p:sp>
        <p:nvSpPr>
          <p:cNvPr id="9" name="正方形/長方形 8"/>
          <p:cNvSpPr/>
          <p:nvPr/>
        </p:nvSpPr>
        <p:spPr bwMode="auto">
          <a:xfrm>
            <a:off x="864097" y="214313"/>
            <a:ext cx="3749744" cy="1477328"/>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54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が</a:t>
            </a:r>
            <a:r>
              <a:rPr kumimoji="1" lang="ja-JP" altLang="en-US" sz="32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「がんを防ぐ」</a:t>
            </a:r>
            <a:endParaRPr kumimoji="1" lang="ja-JP" altLang="en-US" sz="3600" kern="1200" dirty="0">
              <a:ln>
                <a:solidFill>
                  <a:srgbClr val="1F497D">
                    <a:lumMod val="75000"/>
                  </a:srgbClr>
                </a:solidFill>
              </a:ln>
              <a:solidFill>
                <a:srgbClr val="1F497D">
                  <a:lumMod val="60000"/>
                  <a:lumOff val="40000"/>
                </a:srgbClr>
              </a:solidFill>
              <a:latin typeface="Calibri"/>
              <a:ea typeface="ＭＳ Ｐゴシック"/>
              <a:cs typeface="+mn-cs"/>
            </a:endParaRPr>
          </a:p>
          <a:p>
            <a:pPr algn="ctr">
              <a:defRPr/>
            </a:pPr>
            <a:endParaRPr kumimoji="1" lang="ja-JP" altLang="en-US" sz="3600" kern="1200" cap="all" dirty="0">
              <a:ln>
                <a:solidFill>
                  <a:srgbClr val="4F81BD"/>
                </a:solidFill>
              </a:ln>
              <a:gradFill>
                <a:gsLst>
                  <a:gs pos="0">
                    <a:srgbClr val="1F497D">
                      <a:lumMod val="75000"/>
                    </a:srgbClr>
                  </a:gs>
                  <a:gs pos="39999">
                    <a:srgbClr val="85C2FF"/>
                  </a:gs>
                  <a:gs pos="70000">
                    <a:srgbClr val="C4D6EB"/>
                  </a:gs>
                  <a:gs pos="100000">
                    <a:srgbClr val="FFEBFA"/>
                  </a:gs>
                </a:gsLst>
                <a:lin ang="5400000" scaled="0"/>
              </a:gra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33" name="正方形/長方形 32"/>
          <p:cNvSpPr/>
          <p:nvPr/>
        </p:nvSpPr>
        <p:spPr bwMode="auto">
          <a:xfrm>
            <a:off x="7078865" y="357166"/>
            <a:ext cx="1895070" cy="646331"/>
          </a:xfrm>
          <a:prstGeom prst="rect">
            <a:avLst/>
          </a:prstGeom>
          <a:noFill/>
        </p:spPr>
        <p:txBody>
          <a:bodyPr wrap="none">
            <a:spAutoFit/>
          </a:bodyPr>
          <a:lstStyle/>
          <a:p>
            <a:pPr algn="ctr">
              <a:defRPr/>
            </a:pPr>
            <a:r>
              <a:rPr kumimoji="1" lang="ja-JP" altLang="en-US" sz="36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よく噛む</a:t>
            </a:r>
          </a:p>
        </p:txBody>
      </p:sp>
      <p:sp>
        <p:nvSpPr>
          <p:cNvPr id="32" name="正方形/長方形 31"/>
          <p:cNvSpPr/>
          <p:nvPr/>
        </p:nvSpPr>
        <p:spPr bwMode="auto">
          <a:xfrm>
            <a:off x="4328677" y="2428876"/>
            <a:ext cx="1970410" cy="954107"/>
          </a:xfrm>
          <a:prstGeom prst="rect">
            <a:avLst/>
          </a:prstGeom>
          <a:noFill/>
        </p:spPr>
        <p:txBody>
          <a:bodyPr wrap="none">
            <a:spAutoFit/>
          </a:bodyPr>
          <a:lstStyle/>
          <a:p>
            <a:pPr algn="ctr">
              <a:defRPr/>
            </a:pPr>
            <a:r>
              <a:rPr kumimoji="1" lang="ja-JP" altLang="en-US" sz="28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がんの予防</a:t>
            </a:r>
            <a:endParaRPr kumimoji="1" lang="en-US" altLang="ja-JP" sz="28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a:p>
            <a:pPr algn="ctr">
              <a:defRPr/>
            </a:pPr>
            <a:r>
              <a:rPr kumimoji="1" lang="ja-JP" altLang="en-US" sz="28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になる</a:t>
            </a:r>
          </a:p>
        </p:txBody>
      </p:sp>
      <p:sp>
        <p:nvSpPr>
          <p:cNvPr id="34" name="正方形/長方形 33"/>
          <p:cNvSpPr/>
          <p:nvPr/>
        </p:nvSpPr>
        <p:spPr bwMode="auto">
          <a:xfrm>
            <a:off x="9895374" y="2691474"/>
            <a:ext cx="1968808" cy="523220"/>
          </a:xfrm>
          <a:prstGeom prst="rect">
            <a:avLst/>
          </a:prstGeom>
          <a:noFill/>
        </p:spPr>
        <p:txBody>
          <a:bodyPr wrap="none">
            <a:spAutoFit/>
          </a:bodyPr>
          <a:lstStyle/>
          <a:p>
            <a:pPr algn="ctr">
              <a:defRPr/>
            </a:pPr>
            <a:r>
              <a:rPr kumimoji="1" lang="ja-JP" altLang="en-US" sz="28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rPr>
              <a:t>唾液が出る</a:t>
            </a:r>
            <a:endParaRPr kumimoji="1" lang="en-US" altLang="ja-JP" sz="2800" b="1" kern="1200" cap="all" dirty="0">
              <a:ln w="9000" cmpd="sng">
                <a:solidFill>
                  <a:srgbClr val="8064A2">
                    <a:shade val="50000"/>
                    <a:satMod val="120000"/>
                  </a:srgbClr>
                </a:solidFill>
                <a:prstDash val="solid"/>
              </a:ln>
              <a:solidFill>
                <a:srgbClr val="4BACC6">
                  <a:lumMod val="60000"/>
                  <a:lumOff val="40000"/>
                </a:srgbClr>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p:txBody>
      </p:sp>
      <p:grpSp>
        <p:nvGrpSpPr>
          <p:cNvPr id="81" name="グループ化 80"/>
          <p:cNvGrpSpPr>
            <a:grpSpLocks/>
          </p:cNvGrpSpPr>
          <p:nvPr/>
        </p:nvGrpSpPr>
        <p:grpSpPr bwMode="auto">
          <a:xfrm rot="-5400000">
            <a:off x="5048249" y="3405187"/>
            <a:ext cx="1714500" cy="3048000"/>
            <a:chOff x="7036612" y="2821776"/>
            <a:chExt cx="1714512" cy="1821669"/>
          </a:xfrm>
        </p:grpSpPr>
        <p:grpSp>
          <p:nvGrpSpPr>
            <p:cNvPr id="31811" name="グループ化 71"/>
            <p:cNvGrpSpPr>
              <a:grpSpLocks/>
            </p:cNvGrpSpPr>
            <p:nvPr/>
          </p:nvGrpSpPr>
          <p:grpSpPr bwMode="auto">
            <a:xfrm>
              <a:off x="7036612" y="2821776"/>
              <a:ext cx="1714512" cy="1821669"/>
              <a:chOff x="7036612" y="2821776"/>
              <a:chExt cx="1714512" cy="1821669"/>
            </a:xfrm>
          </p:grpSpPr>
          <p:sp>
            <p:nvSpPr>
              <p:cNvPr id="15" name="ストライプ矢印 14"/>
              <p:cNvSpPr/>
              <p:nvPr/>
            </p:nvSpPr>
            <p:spPr bwMode="auto">
              <a:xfrm rot="5400000">
                <a:off x="6983033" y="2875355"/>
                <a:ext cx="1821669" cy="1714512"/>
              </a:xfrm>
              <a:prstGeom prst="stripedRightArrow">
                <a:avLst/>
              </a:prstGeom>
              <a:solidFill>
                <a:srgbClr val="FFC000"/>
              </a:solid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anchor="ctr"/>
              <a:lstStyle/>
              <a:p>
                <a:pPr algn="ctr">
                  <a:defRPr/>
                </a:pPr>
                <a:endParaRPr kumimoji="1" lang="ja-JP" altLang="en-US" sz="1800" kern="1200" dirty="0">
                  <a:solidFill>
                    <a:prstClr val="black"/>
                  </a:solidFill>
                </a:endParaRPr>
              </a:p>
            </p:txBody>
          </p:sp>
          <p:sp>
            <p:nvSpPr>
              <p:cNvPr id="71" name="テキスト ボックス 70"/>
              <p:cNvSpPr txBox="1"/>
              <p:nvPr/>
            </p:nvSpPr>
            <p:spPr>
              <a:xfrm>
                <a:off x="7459728" y="3143245"/>
                <a:ext cx="831003" cy="1357322"/>
              </a:xfrm>
              <a:prstGeom prst="rect">
                <a:avLst/>
              </a:prstGeom>
              <a:noFill/>
            </p:spPr>
            <p:txBody>
              <a:bodyPr vert="eaVert">
                <a:spAutoFit/>
              </a:bodyPr>
              <a:lstStyle/>
              <a:p>
                <a:pPr>
                  <a:defRPr/>
                </a:pPr>
                <a:r>
                  <a:rPr kumimoji="1" lang="ja-JP" altLang="en-US" sz="1600" b="1" kern="1200" dirty="0">
                    <a:ln w="6350">
                      <a:solidFill>
                        <a:srgbClr val="4BACC6">
                          <a:lumMod val="50000"/>
                        </a:srgbClr>
                      </a:solidFill>
                    </a:ln>
                    <a:solidFill>
                      <a:srgbClr val="1F497D">
                        <a:lumMod val="60000"/>
                        <a:lumOff val="40000"/>
                      </a:srgbClr>
                    </a:solidFill>
                    <a:latin typeface="AR P丸ゴシック体M" pitchFamily="50" charset="-128"/>
                    <a:ea typeface="AR P丸ゴシック体M" pitchFamily="50" charset="-128"/>
                    <a:cs typeface="+mn-cs"/>
                  </a:rPr>
                  <a:t>よく</a:t>
                </a:r>
                <a:r>
                  <a:rPr kumimoji="1" lang="ja-JP" altLang="en-US" sz="1200" b="1" kern="1200" dirty="0">
                    <a:ln w="6350">
                      <a:solidFill>
                        <a:srgbClr val="4BACC6">
                          <a:lumMod val="50000"/>
                        </a:srgbClr>
                      </a:solidFill>
                    </a:ln>
                    <a:solidFill>
                      <a:srgbClr val="1F497D">
                        <a:lumMod val="60000"/>
                        <a:lumOff val="40000"/>
                      </a:srgbClr>
                    </a:solidFill>
                    <a:latin typeface="AR P丸ゴシック体M" pitchFamily="50" charset="-128"/>
                    <a:ea typeface="AR P丸ゴシック体M" pitchFamily="50" charset="-128"/>
                    <a:cs typeface="+mn-cs"/>
                  </a:rPr>
                  <a:t>　</a:t>
                </a:r>
                <a:r>
                  <a:rPr kumimoji="1" lang="ja-JP" altLang="en-US" sz="1600" b="1" kern="1200" dirty="0">
                    <a:ln w="6350">
                      <a:solidFill>
                        <a:srgbClr val="4BACC6">
                          <a:lumMod val="50000"/>
                        </a:srgbClr>
                      </a:solidFill>
                    </a:ln>
                    <a:solidFill>
                      <a:srgbClr val="1F497D">
                        <a:lumMod val="60000"/>
                        <a:lumOff val="40000"/>
                      </a:srgbClr>
                    </a:solidFill>
                    <a:latin typeface="AR P丸ゴシック体M" pitchFamily="50" charset="-128"/>
                    <a:ea typeface="AR P丸ゴシック体M" pitchFamily="50" charset="-128"/>
                    <a:cs typeface="+mn-cs"/>
                  </a:rPr>
                  <a:t>噛んで</a:t>
                </a:r>
                <a:endParaRPr kumimoji="1" lang="en-US" altLang="ja-JP" sz="1600" b="1" kern="1200" dirty="0">
                  <a:ln w="6350">
                    <a:solidFill>
                      <a:srgbClr val="4BACC6">
                        <a:lumMod val="50000"/>
                      </a:srgbClr>
                    </a:solidFill>
                  </a:ln>
                  <a:solidFill>
                    <a:srgbClr val="1F497D">
                      <a:lumMod val="60000"/>
                      <a:lumOff val="40000"/>
                    </a:srgbClr>
                  </a:solidFill>
                  <a:latin typeface="AR P丸ゴシック体M" pitchFamily="50" charset="-128"/>
                  <a:ea typeface="AR P丸ゴシック体M" pitchFamily="50" charset="-128"/>
                  <a:cs typeface="+mn-cs"/>
                </a:endParaRPr>
              </a:p>
              <a:p>
                <a:pPr>
                  <a:defRPr/>
                </a:pPr>
                <a:endParaRPr kumimoji="1" lang="en-US" altLang="ja-JP" sz="600" b="1" kern="1200" dirty="0">
                  <a:ln w="6350">
                    <a:solidFill>
                      <a:srgbClr val="4BACC6">
                        <a:lumMod val="50000"/>
                      </a:srgbClr>
                    </a:solidFill>
                  </a:ln>
                  <a:solidFill>
                    <a:srgbClr val="1F497D">
                      <a:lumMod val="60000"/>
                      <a:lumOff val="40000"/>
                    </a:srgbClr>
                  </a:solidFill>
                  <a:latin typeface="AR P丸ゴシック体M" pitchFamily="50" charset="-128"/>
                  <a:ea typeface="AR P丸ゴシック体M" pitchFamily="50" charset="-128"/>
                  <a:cs typeface="+mn-cs"/>
                </a:endParaRPr>
              </a:p>
              <a:p>
                <a:pPr>
                  <a:defRPr/>
                </a:pPr>
                <a:endParaRPr kumimoji="1" lang="en-US" altLang="ja-JP" sz="400" b="1" kern="1200" dirty="0">
                  <a:ln w="6350">
                    <a:solidFill>
                      <a:srgbClr val="4BACC6">
                        <a:lumMod val="50000"/>
                      </a:srgbClr>
                    </a:solidFill>
                  </a:ln>
                  <a:solidFill>
                    <a:srgbClr val="1F497D">
                      <a:lumMod val="60000"/>
                      <a:lumOff val="40000"/>
                    </a:srgbClr>
                  </a:solidFill>
                  <a:latin typeface="AR P丸ゴシック体M" pitchFamily="50" charset="-128"/>
                  <a:ea typeface="AR P丸ゴシック体M" pitchFamily="50" charset="-128"/>
                  <a:cs typeface="+mn-cs"/>
                </a:endParaRPr>
              </a:p>
              <a:p>
                <a:pPr>
                  <a:defRPr/>
                </a:pPr>
                <a:r>
                  <a:rPr kumimoji="1" lang="ja-JP" altLang="en-US" sz="1600" b="1" kern="1200" dirty="0">
                    <a:ln w="6350">
                      <a:solidFill>
                        <a:srgbClr val="4BACC6">
                          <a:lumMod val="50000"/>
                        </a:srgbClr>
                      </a:solidFill>
                    </a:ln>
                    <a:solidFill>
                      <a:srgbClr val="1F497D">
                        <a:lumMod val="60000"/>
                        <a:lumOff val="40000"/>
                      </a:srgbClr>
                    </a:solidFill>
                    <a:latin typeface="AR P丸ゴシック体M" pitchFamily="50" charset="-128"/>
                    <a:ea typeface="AR P丸ゴシック体M" pitchFamily="50" charset="-128"/>
                    <a:cs typeface="+mn-cs"/>
                  </a:rPr>
                  <a:t>食べると・・・</a:t>
                </a:r>
              </a:p>
            </p:txBody>
          </p:sp>
        </p:grpSp>
        <p:sp>
          <p:nvSpPr>
            <p:cNvPr id="31812" name="テキスト ボックス 78"/>
            <p:cNvSpPr txBox="1">
              <a:spLocks noChangeArrowheads="1"/>
            </p:cNvSpPr>
            <p:nvPr/>
          </p:nvSpPr>
          <p:spPr bwMode="auto">
            <a:xfrm rot="5400000">
              <a:off x="7752242" y="3106277"/>
              <a:ext cx="197551" cy="20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700" kern="1200">
                  <a:solidFill>
                    <a:prstClr val="black"/>
                  </a:solidFill>
                  <a:cs typeface="+mn-cs"/>
                </a:rPr>
                <a:t>   た</a:t>
              </a:r>
              <a:endParaRPr lang="en-US" altLang="ja-JP" sz="700" kern="1200">
                <a:solidFill>
                  <a:prstClr val="black"/>
                </a:solidFill>
                <a:cs typeface="+mn-cs"/>
              </a:endParaRPr>
            </a:p>
          </p:txBody>
        </p:sp>
      </p:grpSp>
      <p:grpSp>
        <p:nvGrpSpPr>
          <p:cNvPr id="82" name="グループ化 81"/>
          <p:cNvGrpSpPr>
            <a:grpSpLocks/>
          </p:cNvGrpSpPr>
          <p:nvPr/>
        </p:nvGrpSpPr>
        <p:grpSpPr bwMode="auto">
          <a:xfrm>
            <a:off x="30839" y="5615832"/>
            <a:ext cx="12192000" cy="984249"/>
            <a:chOff x="0" y="5802330"/>
            <a:chExt cx="9144032" cy="984256"/>
          </a:xfrm>
        </p:grpSpPr>
        <p:sp>
          <p:nvSpPr>
            <p:cNvPr id="84" name="山形 83"/>
            <p:cNvSpPr/>
            <p:nvPr/>
          </p:nvSpPr>
          <p:spPr bwMode="auto">
            <a:xfrm>
              <a:off x="1428755" y="6072206"/>
              <a:ext cx="285751" cy="428628"/>
            </a:xfrm>
            <a:prstGeom prst="chevron">
              <a:avLst/>
            </a:prstGeom>
            <a:solidFill>
              <a:schemeClr val="accent6">
                <a:lumMod val="75000"/>
              </a:schemeClr>
            </a:solidFill>
            <a:ln>
              <a:solidFill>
                <a:schemeClr val="accent6">
                  <a:lumMod val="50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grpSp>
          <p:nvGrpSpPr>
            <p:cNvPr id="31799" name="グループ化 84"/>
            <p:cNvGrpSpPr>
              <a:grpSpLocks/>
            </p:cNvGrpSpPr>
            <p:nvPr/>
          </p:nvGrpSpPr>
          <p:grpSpPr bwMode="auto">
            <a:xfrm>
              <a:off x="0" y="5896290"/>
              <a:ext cx="1500193" cy="675982"/>
              <a:chOff x="3000364" y="4467530"/>
              <a:chExt cx="1500193" cy="675982"/>
            </a:xfrm>
          </p:grpSpPr>
          <p:sp>
            <p:nvSpPr>
              <p:cNvPr id="86" name="テキスト ボックス 85"/>
              <p:cNvSpPr txBox="1"/>
              <p:nvPr/>
            </p:nvSpPr>
            <p:spPr>
              <a:xfrm>
                <a:off x="3000364" y="4681547"/>
                <a:ext cx="1500193" cy="461965"/>
              </a:xfrm>
              <a:prstGeom prst="rect">
                <a:avLst/>
              </a:prstGeom>
              <a:noFill/>
            </p:spPr>
            <p:txBody>
              <a:bodyPr>
                <a:spAutoFit/>
              </a:bodyPr>
              <a:lstStyle/>
              <a:p>
                <a:pPr algn="ctr">
                  <a:defRPr/>
                </a:pPr>
                <a:r>
                  <a:rPr kumimoji="1" lang="ja-JP" altLang="en-US" sz="2400" kern="1200" dirty="0">
                    <a:solidFill>
                      <a:srgbClr val="4F81BD">
                        <a:lumMod val="75000"/>
                      </a:srgbClr>
                    </a:solidFill>
                    <a:latin typeface="HGS創英角ﾎﾟｯﾌﾟ体" pitchFamily="50" charset="-128"/>
                    <a:ea typeface="HGS創英角ﾎﾟｯﾌﾟ体" pitchFamily="50" charset="-128"/>
                    <a:cs typeface="+mn-cs"/>
                  </a:rPr>
                  <a:t>よく噛む</a:t>
                </a:r>
                <a:endParaRPr kumimoji="1" lang="ja-JP" altLang="en-US" sz="2400" b="1" kern="1200" dirty="0">
                  <a:solidFill>
                    <a:srgbClr val="4F81BD">
                      <a:lumMod val="75000"/>
                    </a:srgbClr>
                  </a:solidFill>
                  <a:latin typeface="AR P丸ゴシック体M" pitchFamily="50" charset="-128"/>
                  <a:ea typeface="AR P丸ゴシック体M" pitchFamily="50" charset="-128"/>
                  <a:cs typeface="+mn-cs"/>
                </a:endParaRPr>
              </a:p>
            </p:txBody>
          </p:sp>
          <p:sp>
            <p:nvSpPr>
              <p:cNvPr id="31810" name="テキスト ボックス 86"/>
              <p:cNvSpPr txBox="1">
                <a:spLocks noChangeArrowheads="1"/>
              </p:cNvSpPr>
              <p:nvPr/>
            </p:nvSpPr>
            <p:spPr bwMode="auto">
              <a:xfrm>
                <a:off x="3770748" y="4467530"/>
                <a:ext cx="428628" cy="27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fontAlgn="base">
                  <a:spcBef>
                    <a:spcPct val="0"/>
                  </a:spcBef>
                  <a:spcAft>
                    <a:spcPct val="0"/>
                  </a:spcAft>
                </a:pPr>
                <a:r>
                  <a:rPr lang="ja-JP" altLang="en-US" sz="1200" kern="1200" dirty="0" smtClean="0">
                    <a:solidFill>
                      <a:prstClr val="black"/>
                    </a:solidFill>
                    <a:cs typeface="+mn-cs"/>
                  </a:rPr>
                  <a:t>か</a:t>
                </a:r>
                <a:endParaRPr lang="en-US" altLang="ja-JP" sz="1200" kern="1200" dirty="0">
                  <a:solidFill>
                    <a:prstClr val="black"/>
                  </a:solidFill>
                  <a:cs typeface="+mn-cs"/>
                </a:endParaRPr>
              </a:p>
            </p:txBody>
          </p:sp>
        </p:grpSp>
        <p:sp>
          <p:nvSpPr>
            <p:cNvPr id="97" name="テキスト ボックス 96"/>
            <p:cNvSpPr txBox="1"/>
            <p:nvPr/>
          </p:nvSpPr>
          <p:spPr bwMode="auto">
            <a:xfrm>
              <a:off x="1643068" y="6135707"/>
              <a:ext cx="2786072" cy="508003"/>
            </a:xfrm>
            <a:prstGeom prst="rect">
              <a:avLst/>
            </a:prstGeom>
            <a:noFill/>
          </p:spPr>
          <p:txBody>
            <a:bodyPr>
              <a:spAutoFit/>
            </a:bodyPr>
            <a:lstStyle/>
            <a:p>
              <a:pPr algn="ctr">
                <a:defRPr/>
              </a:pPr>
              <a:r>
                <a:rPr kumimoji="1" lang="ja-JP" altLang="en-US" sz="2000" kern="1200" dirty="0">
                  <a:solidFill>
                    <a:srgbClr val="4F81BD">
                      <a:lumMod val="75000"/>
                    </a:srgbClr>
                  </a:solidFill>
                  <a:latin typeface="HGS創英角ﾎﾟｯﾌﾟ体" pitchFamily="50" charset="-128"/>
                  <a:ea typeface="HGS創英角ﾎﾟｯﾌﾟ体" pitchFamily="50" charset="-128"/>
                  <a:cs typeface="+mn-cs"/>
                </a:rPr>
                <a:t>唾液を</a:t>
              </a:r>
              <a:r>
                <a:rPr kumimoji="1" lang="en-US" altLang="ja-JP" sz="2000" kern="1200" dirty="0">
                  <a:solidFill>
                    <a:srgbClr val="4F81BD">
                      <a:lumMod val="75000"/>
                    </a:srgbClr>
                  </a:solidFill>
                  <a:latin typeface="HGS創英角ﾎﾟｯﾌﾟ体" pitchFamily="50" charset="-128"/>
                  <a:ea typeface="HGS創英角ﾎﾟｯﾌﾟ体" pitchFamily="50" charset="-128"/>
                  <a:cs typeface="+mn-cs"/>
                </a:rPr>
                <a:t>30</a:t>
              </a:r>
              <a:r>
                <a:rPr kumimoji="1" lang="ja-JP" altLang="en-US" sz="2000" kern="1200" dirty="0">
                  <a:solidFill>
                    <a:srgbClr val="4F81BD">
                      <a:lumMod val="75000"/>
                    </a:srgbClr>
                  </a:solidFill>
                  <a:latin typeface="HGS創英角ﾎﾟｯﾌﾟ体" pitchFamily="50" charset="-128"/>
                  <a:ea typeface="HGS創英角ﾎﾟｯﾌﾟ体" pitchFamily="50" charset="-128"/>
                  <a:cs typeface="+mn-cs"/>
                </a:rPr>
                <a:t>秒以上出す</a:t>
              </a:r>
              <a:endParaRPr kumimoji="1" lang="en-US" altLang="ja-JP" sz="700" kern="1200" dirty="0">
                <a:solidFill>
                  <a:srgbClr val="4F81BD">
                    <a:lumMod val="75000"/>
                  </a:srgbClr>
                </a:solidFill>
                <a:latin typeface="HGS創英角ﾎﾟｯﾌﾟ体" pitchFamily="50" charset="-128"/>
                <a:ea typeface="HGS創英角ﾎﾟｯﾌﾟ体" pitchFamily="50" charset="-128"/>
                <a:cs typeface="+mn-cs"/>
              </a:endParaRPr>
            </a:p>
            <a:p>
              <a:pPr algn="ctr">
                <a:defRPr/>
              </a:pPr>
              <a:endParaRPr kumimoji="1" lang="en-US" altLang="ja-JP" sz="700" kern="1200" dirty="0">
                <a:solidFill>
                  <a:srgbClr val="0070C0"/>
                </a:solidFill>
                <a:latin typeface="HGS創英角ﾎﾟｯﾌﾟ体" pitchFamily="50" charset="-128"/>
                <a:ea typeface="HGS創英角ﾎﾟｯﾌﾟ体" pitchFamily="50" charset="-128"/>
                <a:cs typeface="+mn-cs"/>
              </a:endParaRPr>
            </a:p>
          </p:txBody>
        </p:sp>
        <p:sp>
          <p:nvSpPr>
            <p:cNvPr id="106" name="山形 105"/>
            <p:cNvSpPr/>
            <p:nvPr/>
          </p:nvSpPr>
          <p:spPr bwMode="auto">
            <a:xfrm>
              <a:off x="4286265" y="6072206"/>
              <a:ext cx="285751" cy="428628"/>
            </a:xfrm>
            <a:prstGeom prst="chevron">
              <a:avLst/>
            </a:prstGeom>
            <a:solidFill>
              <a:schemeClr val="accent6">
                <a:lumMod val="75000"/>
              </a:schemeClr>
            </a:solidFill>
            <a:ln>
              <a:solidFill>
                <a:schemeClr val="accent6">
                  <a:lumMod val="50000"/>
                </a:schemeClr>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anchor="ctr"/>
            <a:lstStyle/>
            <a:p>
              <a:pPr algn="ctr">
                <a:defRPr/>
              </a:pPr>
              <a:endParaRPr kumimoji="1" lang="ja-JP" altLang="en-US" sz="1800" kern="1200" dirty="0">
                <a:solidFill>
                  <a:srgbClr val="F79646">
                    <a:lumMod val="75000"/>
                  </a:srgbClr>
                </a:solidFill>
              </a:endParaRPr>
            </a:p>
          </p:txBody>
        </p:sp>
        <p:sp>
          <p:nvSpPr>
            <p:cNvPr id="93" name="テキスト ボックス 92"/>
            <p:cNvSpPr txBox="1"/>
            <p:nvPr/>
          </p:nvSpPr>
          <p:spPr bwMode="auto">
            <a:xfrm>
              <a:off x="4500579" y="5802330"/>
              <a:ext cx="4643453" cy="984256"/>
            </a:xfrm>
            <a:prstGeom prst="rect">
              <a:avLst/>
            </a:prstGeom>
            <a:noFill/>
          </p:spPr>
          <p:txBody>
            <a:bodyPr>
              <a:spAutoFit/>
            </a:bodyPr>
            <a:lstStyle/>
            <a:p>
              <a:pPr algn="ctr">
                <a:defRPr/>
              </a:pPr>
              <a:r>
                <a:rPr kumimoji="1" lang="ja-JP" altLang="en-US" sz="2000" kern="1200" dirty="0">
                  <a:solidFill>
                    <a:srgbClr val="4F81BD">
                      <a:lumMod val="75000"/>
                    </a:srgbClr>
                  </a:solidFill>
                  <a:latin typeface="HGS創英角ﾎﾟｯﾌﾟ体" pitchFamily="50" charset="-128"/>
                  <a:ea typeface="HGS創英角ﾎﾟｯﾌﾟ体" pitchFamily="50" charset="-128"/>
                  <a:cs typeface="+mn-cs"/>
                </a:rPr>
                <a:t>唾液に含まれる酵素が</a:t>
              </a:r>
              <a:endParaRPr kumimoji="1" lang="en-US" altLang="ja-JP" sz="2000" kern="1200" dirty="0">
                <a:solidFill>
                  <a:srgbClr val="4F81BD">
                    <a:lumMod val="75000"/>
                  </a:srgbClr>
                </a:solidFill>
                <a:latin typeface="HGS創英角ﾎﾟｯﾌﾟ体" pitchFamily="50" charset="-128"/>
                <a:ea typeface="HGS創英角ﾎﾟｯﾌﾟ体" pitchFamily="50" charset="-128"/>
                <a:cs typeface="+mn-cs"/>
              </a:endParaRPr>
            </a:p>
            <a:p>
              <a:pPr>
                <a:defRPr/>
              </a:pPr>
              <a:r>
                <a:rPr kumimoji="1" lang="ja-JP" altLang="en-US" sz="900" kern="1200" dirty="0">
                  <a:solidFill>
                    <a:srgbClr val="4F81BD">
                      <a:lumMod val="75000"/>
                    </a:srgbClr>
                  </a:solidFill>
                  <a:latin typeface="HGS創英角ﾎﾟｯﾌﾟ体" pitchFamily="50" charset="-128"/>
                  <a:ea typeface="HGS創英角ﾎﾟｯﾌﾟ体" pitchFamily="50" charset="-128"/>
                  <a:cs typeface="+mn-cs"/>
                </a:rPr>
                <a:t>　　　　　　　　　　　　　　　</a:t>
              </a:r>
              <a:r>
                <a:rPr kumimoji="1" lang="ja-JP" altLang="en-US" sz="1000" kern="1200" dirty="0">
                  <a:solidFill>
                    <a:srgbClr val="4F81BD">
                      <a:lumMod val="75000"/>
                    </a:srgbClr>
                  </a:solidFill>
                  <a:latin typeface="HGS創英角ﾎﾟｯﾌﾟ体" pitchFamily="50" charset="-128"/>
                  <a:ea typeface="HGS創英角ﾎﾟｯﾌﾟ体" pitchFamily="50" charset="-128"/>
                  <a:cs typeface="+mn-cs"/>
                </a:rPr>
                <a:t>（ラクトベルオキシターゼ）</a:t>
              </a:r>
              <a:endParaRPr kumimoji="1" lang="en-US" altLang="ja-JP" sz="900" kern="1200" dirty="0">
                <a:solidFill>
                  <a:srgbClr val="4F81BD">
                    <a:lumMod val="75000"/>
                  </a:srgbClr>
                </a:solidFill>
                <a:latin typeface="HGS創英角ﾎﾟｯﾌﾟ体" pitchFamily="50" charset="-128"/>
                <a:ea typeface="HGS創英角ﾎﾟｯﾌﾟ体" pitchFamily="50" charset="-128"/>
                <a:cs typeface="+mn-cs"/>
              </a:endParaRPr>
            </a:p>
            <a:p>
              <a:pPr>
                <a:defRPr/>
              </a:pPr>
              <a:endParaRPr kumimoji="1" lang="en-US" altLang="ja-JP" sz="800" kern="1200" dirty="0">
                <a:solidFill>
                  <a:srgbClr val="4F81BD">
                    <a:lumMod val="75000"/>
                  </a:srgbClr>
                </a:solidFill>
                <a:latin typeface="HGS創英角ﾎﾟｯﾌﾟ体" pitchFamily="50" charset="-128"/>
                <a:ea typeface="HGS創英角ﾎﾟｯﾌﾟ体" pitchFamily="50" charset="-128"/>
                <a:cs typeface="+mn-cs"/>
              </a:endParaRPr>
            </a:p>
            <a:p>
              <a:pPr algn="ctr">
                <a:defRPr/>
              </a:pPr>
              <a:r>
                <a:rPr kumimoji="1" lang="ja-JP" altLang="en-US" sz="2000" kern="1200" dirty="0">
                  <a:solidFill>
                    <a:srgbClr val="4F81BD">
                      <a:lumMod val="75000"/>
                    </a:srgbClr>
                  </a:solidFill>
                  <a:latin typeface="HGS創英角ﾎﾟｯﾌﾟ体" pitchFamily="50" charset="-128"/>
                  <a:ea typeface="HGS創英角ﾎﾟｯﾌﾟ体" pitchFamily="50" charset="-128"/>
                  <a:cs typeface="+mn-cs"/>
                </a:rPr>
                <a:t>食品に含まれる発癌物質の毒性を消す</a:t>
              </a:r>
              <a:endParaRPr kumimoji="1" lang="en-US" altLang="ja-JP" sz="2000" kern="1200" dirty="0">
                <a:solidFill>
                  <a:srgbClr val="4F81BD">
                    <a:lumMod val="75000"/>
                  </a:srgbClr>
                </a:solidFill>
                <a:latin typeface="HGS創英角ﾎﾟｯﾌﾟ体" pitchFamily="50" charset="-128"/>
                <a:ea typeface="HGS創英角ﾎﾟｯﾌﾟ体" pitchFamily="50" charset="-128"/>
                <a:cs typeface="+mn-cs"/>
              </a:endParaRPr>
            </a:p>
          </p:txBody>
        </p:sp>
      </p:grpSp>
    </p:spTree>
    <p:extLst>
      <p:ext uri="{BB962C8B-B14F-4D97-AF65-F5344CB8AC3E}">
        <p14:creationId xmlns:p14="http://schemas.microsoft.com/office/powerpoint/2010/main" val="4026047557"/>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withEffect">
                                  <p:stCondLst>
                                    <p:cond delay="0"/>
                                  </p:stCondLst>
                                  <p:childTnLst>
                                    <p:anim calcmode="discrete" valueType="str">
                                      <p:cBhvr>
                                        <p:cTn id="6" dur="1000"/>
                                        <p:tgtEl>
                                          <p:spTgt spid="7"/>
                                        </p:tgtEl>
                                        <p:attrNameLst>
                                          <p:attrName>style.visibility</p:attrName>
                                        </p:attrNameLst>
                                      </p:cBhvr>
                                      <p:tavLst>
                                        <p:tav tm="0">
                                          <p:val>
                                            <p:strVal val="hidden"/>
                                          </p:val>
                                        </p:tav>
                                        <p:tav tm="50000">
                                          <p:val>
                                            <p:strVal val="visible"/>
                                          </p:val>
                                        </p:tav>
                                      </p:tavLst>
                                    </p:anim>
                                    <p:set>
                                      <p:cBhvr>
                                        <p:cTn id="7" dur="1" fill="hold">
                                          <p:stCondLst>
                                            <p:cond delay="999"/>
                                          </p:stCondLst>
                                        </p:cTn>
                                        <p:tgtEl>
                                          <p:spTgt spid="7"/>
                                        </p:tgtEl>
                                        <p:attrNameLst>
                                          <p:attrName>style.visibility</p:attrName>
                                        </p:attrNameLst>
                                      </p:cBhvr>
                                      <p:to>
                                        <p:strVal val="hidden"/>
                                      </p:to>
                                    </p:set>
                                  </p:childTnLst>
                                </p:cTn>
                              </p:par>
                            </p:childTnLst>
                          </p:cTn>
                        </p:par>
                        <p:par>
                          <p:cTn id="8" fill="hold" nodeType="afterGroup">
                            <p:stCondLst>
                              <p:cond delay="1000"/>
                            </p:stCondLst>
                            <p:childTnLst>
                              <p:par>
                                <p:cTn id="9" presetID="11" presetClass="exit" presetSubtype="0" repeatCount="indefinite" fill="hold" nodeType="afterEffect">
                                  <p:stCondLst>
                                    <p:cond delay="0"/>
                                  </p:stCondLst>
                                  <p:childTnLst>
                                    <p:anim calcmode="discrete" valueType="str">
                                      <p:cBhvr>
                                        <p:cTn id="10" dur="1000"/>
                                        <p:tgtEl>
                                          <p:spTgt spid="11"/>
                                        </p:tgtEl>
                                        <p:attrNameLst>
                                          <p:attrName>style.visibility</p:attrName>
                                        </p:attrNameLst>
                                      </p:cBhvr>
                                      <p:tavLst>
                                        <p:tav tm="0">
                                          <p:val>
                                            <p:strVal val="hidden"/>
                                          </p:val>
                                        </p:tav>
                                        <p:tav tm="50000">
                                          <p:val>
                                            <p:strVal val="visible"/>
                                          </p:val>
                                        </p:tav>
                                      </p:tavLst>
                                    </p:anim>
                                    <p:set>
                                      <p:cBhvr>
                                        <p:cTn id="11" dur="1" fill="hold">
                                          <p:stCondLst>
                                            <p:cond delay="999"/>
                                          </p:stCondLst>
                                        </p:cTn>
                                        <p:tgtEl>
                                          <p:spTgt spid="11"/>
                                        </p:tgtEl>
                                        <p:attrNameLst>
                                          <p:attrName>style.visibility</p:attrName>
                                        </p:attrNameLst>
                                      </p:cBhvr>
                                      <p:to>
                                        <p:strVal val="hidden"/>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1" presetClass="entr" presetSubtype="0" fill="remove" nodeType="clickEffect">
                                  <p:stCondLst>
                                    <p:cond delay="0"/>
                                  </p:stCondLst>
                                  <p:childTnLst>
                                    <p:set>
                                      <p:cBhvr>
                                        <p:cTn id="15" dur="500">
                                          <p:stCondLst>
                                            <p:cond delay="0"/>
                                          </p:stCondLst>
                                        </p:cTn>
                                        <p:tgtEl>
                                          <p:spTgt spid="57"/>
                                        </p:tgtEl>
                                        <p:attrNameLst>
                                          <p:attrName>style.visibility</p:attrName>
                                        </p:attrNameLst>
                                      </p:cBhvr>
                                      <p:to>
                                        <p:strVal val="visible"/>
                                      </p:to>
                                    </p:set>
                                  </p:childTnLst>
                                </p:cTn>
                              </p:par>
                            </p:childTnLst>
                          </p:cTn>
                        </p:par>
                        <p:par>
                          <p:cTn id="16" fill="hold" nodeType="afterGroup">
                            <p:stCondLst>
                              <p:cond delay="500"/>
                            </p:stCondLst>
                            <p:childTnLst>
                              <p:par>
                                <p:cTn id="17" presetID="11" presetClass="entr" presetSubtype="0" fill="remove" nodeType="afterEffect">
                                  <p:stCondLst>
                                    <p:cond delay="0"/>
                                  </p:stCondLst>
                                  <p:childTnLst>
                                    <p:set>
                                      <p:cBhvr>
                                        <p:cTn id="18" dur="500">
                                          <p:stCondLst>
                                            <p:cond delay="0"/>
                                          </p:stCondLst>
                                        </p:cTn>
                                        <p:tgtEl>
                                          <p:spTgt spid="58"/>
                                        </p:tgtEl>
                                        <p:attrNameLst>
                                          <p:attrName>style.visibility</p:attrName>
                                        </p:attrNameLst>
                                      </p:cBhvr>
                                      <p:to>
                                        <p:strVal val="visible"/>
                                      </p:to>
                                    </p:set>
                                  </p:childTnLst>
                                </p:cTn>
                              </p:par>
                            </p:childTnLst>
                          </p:cTn>
                        </p:par>
                        <p:par>
                          <p:cTn id="19" fill="hold" nodeType="afterGroup">
                            <p:stCondLst>
                              <p:cond delay="1000"/>
                            </p:stCondLst>
                            <p:childTnLst>
                              <p:par>
                                <p:cTn id="20" presetID="11" presetClass="entr" presetSubtype="0" fill="remove" nodeType="afterEffect">
                                  <p:stCondLst>
                                    <p:cond delay="0"/>
                                  </p:stCondLst>
                                  <p:childTnLst>
                                    <p:set>
                                      <p:cBhvr>
                                        <p:cTn id="21" dur="500">
                                          <p:stCondLst>
                                            <p:cond delay="0"/>
                                          </p:stCondLst>
                                        </p:cTn>
                                        <p:tgtEl>
                                          <p:spTgt spid="59"/>
                                        </p:tgtEl>
                                        <p:attrNameLst>
                                          <p:attrName>style.visibility</p:attrName>
                                        </p:attrNameLst>
                                      </p:cBhvr>
                                      <p:to>
                                        <p:strVal val="visible"/>
                                      </p:to>
                                    </p:set>
                                  </p:childTnLst>
                                </p:cTn>
                              </p:par>
                            </p:childTnLst>
                          </p:cTn>
                        </p:par>
                        <p:par>
                          <p:cTn id="22" fill="hold" nodeType="afterGroup">
                            <p:stCondLst>
                              <p:cond delay="1500"/>
                            </p:stCondLst>
                            <p:childTnLst>
                              <p:par>
                                <p:cTn id="23" presetID="11" presetClass="entr" presetSubtype="0" fill="remove" nodeType="afterEffect">
                                  <p:stCondLst>
                                    <p:cond delay="0"/>
                                  </p:stCondLst>
                                  <p:childTnLst>
                                    <p:set>
                                      <p:cBhvr>
                                        <p:cTn id="24" dur="500">
                                          <p:stCondLst>
                                            <p:cond delay="0"/>
                                          </p:stCondLst>
                                        </p:cTn>
                                        <p:tgtEl>
                                          <p:spTgt spid="60"/>
                                        </p:tgtEl>
                                        <p:attrNameLst>
                                          <p:attrName>style.visibility</p:attrName>
                                        </p:attrNameLst>
                                      </p:cBhvr>
                                      <p:to>
                                        <p:strVal val="visible"/>
                                      </p:to>
                                    </p:set>
                                  </p:childTnLst>
                                </p:cTn>
                              </p:par>
                            </p:childTnLst>
                          </p:cTn>
                        </p:par>
                        <p:par>
                          <p:cTn id="25" fill="hold" nodeType="afterGroup">
                            <p:stCondLst>
                              <p:cond delay="2000"/>
                            </p:stCondLst>
                            <p:childTnLst>
                              <p:par>
                                <p:cTn id="26" presetID="11" presetClass="entr" presetSubtype="0" fill="remove" nodeType="afterEffect">
                                  <p:stCondLst>
                                    <p:cond delay="0"/>
                                  </p:stCondLst>
                                  <p:childTnLst>
                                    <p:set>
                                      <p:cBhvr>
                                        <p:cTn id="27" dur="500">
                                          <p:stCondLst>
                                            <p:cond delay="0"/>
                                          </p:stCondLst>
                                        </p:cTn>
                                        <p:tgtEl>
                                          <p:spTgt spid="64"/>
                                        </p:tgtEl>
                                        <p:attrNameLst>
                                          <p:attrName>style.visibility</p:attrName>
                                        </p:attrNameLst>
                                      </p:cBhvr>
                                      <p:to>
                                        <p:strVal val="visible"/>
                                      </p:to>
                                    </p:set>
                                  </p:childTnLst>
                                </p:cTn>
                              </p:par>
                            </p:childTnLst>
                          </p:cTn>
                        </p:par>
                        <p:par>
                          <p:cTn id="28" fill="hold" nodeType="afterGroup">
                            <p:stCondLst>
                              <p:cond delay="2500"/>
                            </p:stCondLst>
                            <p:childTnLst>
                              <p:par>
                                <p:cTn id="29" presetID="11" presetClass="entr" presetSubtype="0" fill="remove" nodeType="afterEffect">
                                  <p:stCondLst>
                                    <p:cond delay="0"/>
                                  </p:stCondLst>
                                  <p:childTnLst>
                                    <p:set>
                                      <p:cBhvr>
                                        <p:cTn id="30" dur="500">
                                          <p:stCondLst>
                                            <p:cond delay="0"/>
                                          </p:stCondLst>
                                        </p:cTn>
                                        <p:tgtEl>
                                          <p:spTgt spid="63"/>
                                        </p:tgtEl>
                                        <p:attrNameLst>
                                          <p:attrName>style.visibility</p:attrName>
                                        </p:attrNameLst>
                                      </p:cBhvr>
                                      <p:to>
                                        <p:strVal val="visible"/>
                                      </p:to>
                                    </p:set>
                                  </p:childTnLst>
                                </p:cTn>
                              </p:par>
                            </p:childTnLst>
                          </p:cTn>
                        </p:par>
                        <p:par>
                          <p:cTn id="31" fill="hold" nodeType="afterGroup">
                            <p:stCondLst>
                              <p:cond delay="3000"/>
                            </p:stCondLst>
                            <p:childTnLst>
                              <p:par>
                                <p:cTn id="32" presetID="11" presetClass="entr" presetSubtype="0" fill="remove" nodeType="afterEffect">
                                  <p:stCondLst>
                                    <p:cond delay="0"/>
                                  </p:stCondLst>
                                  <p:childTnLst>
                                    <p:set>
                                      <p:cBhvr>
                                        <p:cTn id="33" dur="500">
                                          <p:stCondLst>
                                            <p:cond delay="0"/>
                                          </p:stCondLst>
                                        </p:cTn>
                                        <p:tgtEl>
                                          <p:spTgt spid="62"/>
                                        </p:tgtEl>
                                        <p:attrNameLst>
                                          <p:attrName>style.visibility</p:attrName>
                                        </p:attrNameLst>
                                      </p:cBhvr>
                                      <p:to>
                                        <p:strVal val="visible"/>
                                      </p:to>
                                    </p:set>
                                  </p:childTnLst>
                                </p:cTn>
                              </p:par>
                            </p:childTnLst>
                          </p:cTn>
                        </p:par>
                        <p:par>
                          <p:cTn id="34" fill="hold" nodeType="afterGroup">
                            <p:stCondLst>
                              <p:cond delay="3500"/>
                            </p:stCondLst>
                            <p:childTnLst>
                              <p:par>
                                <p:cTn id="35" presetID="11" presetClass="entr" presetSubtype="0" fill="remove" nodeType="afterEffect">
                                  <p:stCondLst>
                                    <p:cond delay="0"/>
                                  </p:stCondLst>
                                  <p:childTnLst>
                                    <p:set>
                                      <p:cBhvr>
                                        <p:cTn id="36" dur="500">
                                          <p:stCondLst>
                                            <p:cond delay="0"/>
                                          </p:stCondLst>
                                        </p:cTn>
                                        <p:tgtEl>
                                          <p:spTgt spid="61"/>
                                        </p:tgtEl>
                                        <p:attrNameLst>
                                          <p:attrName>style.visibility</p:attrName>
                                        </p:attrNameLst>
                                      </p:cBhvr>
                                      <p:to>
                                        <p:strVal val="visible"/>
                                      </p:to>
                                    </p:set>
                                  </p:childTnLst>
                                </p:cTn>
                              </p:par>
                            </p:childTnLst>
                          </p:cTn>
                        </p:par>
                        <p:par>
                          <p:cTn id="37" fill="hold" nodeType="afterGroup">
                            <p:stCondLst>
                              <p:cond delay="4000"/>
                            </p:stCondLst>
                            <p:childTnLst>
                              <p:par>
                                <p:cTn id="38" presetID="11" presetClass="entr" presetSubtype="0" fill="remove" nodeType="afterEffect">
                                  <p:stCondLst>
                                    <p:cond delay="0"/>
                                  </p:stCondLst>
                                  <p:childTnLst>
                                    <p:set>
                                      <p:cBhvr>
                                        <p:cTn id="39" dur="500">
                                          <p:stCondLst>
                                            <p:cond delay="0"/>
                                          </p:stCondLst>
                                        </p:cTn>
                                        <p:tgtEl>
                                          <p:spTgt spid="56"/>
                                        </p:tgtEl>
                                        <p:attrNameLst>
                                          <p:attrName>style.visibility</p:attrName>
                                        </p:attrNameLst>
                                      </p:cBhvr>
                                      <p:to>
                                        <p:strVal val="visible"/>
                                      </p:to>
                                    </p:set>
                                  </p:childTnLst>
                                </p:cTn>
                              </p:par>
                            </p:childTnLst>
                          </p:cTn>
                        </p:par>
                        <p:par>
                          <p:cTn id="40" fill="hold" nodeType="afterGroup">
                            <p:stCondLst>
                              <p:cond delay="4500"/>
                            </p:stCondLst>
                            <p:childTnLst>
                              <p:par>
                                <p:cTn id="41" presetID="11" presetClass="entr" presetSubtype="0" fill="remove" nodeType="afterEffect">
                                  <p:stCondLst>
                                    <p:cond delay="0"/>
                                  </p:stCondLst>
                                  <p:childTnLst>
                                    <p:set>
                                      <p:cBhvr>
                                        <p:cTn id="42" dur="500">
                                          <p:stCondLst>
                                            <p:cond delay="0"/>
                                          </p:stCondLst>
                                        </p:cTn>
                                        <p:tgtEl>
                                          <p:spTgt spid="55"/>
                                        </p:tgtEl>
                                        <p:attrNameLst>
                                          <p:attrName>style.visibility</p:attrName>
                                        </p:attrNameLst>
                                      </p:cBhvr>
                                      <p:to>
                                        <p:strVal val="visible"/>
                                      </p:to>
                                    </p:set>
                                  </p:childTnLst>
                                </p:cTn>
                              </p:par>
                            </p:childTnLst>
                          </p:cTn>
                        </p:par>
                        <p:par>
                          <p:cTn id="43" fill="hold" nodeType="afterGroup">
                            <p:stCondLst>
                              <p:cond delay="5000"/>
                            </p:stCondLst>
                            <p:childTnLst>
                              <p:par>
                                <p:cTn id="44" presetID="11" presetClass="entr" presetSubtype="0" fill="remove" nodeType="afterEffect">
                                  <p:stCondLst>
                                    <p:cond delay="0"/>
                                  </p:stCondLst>
                                  <p:childTnLst>
                                    <p:set>
                                      <p:cBhvr>
                                        <p:cTn id="45" dur="500">
                                          <p:stCondLst>
                                            <p:cond delay="0"/>
                                          </p:stCondLst>
                                        </p:cTn>
                                        <p:tgtEl>
                                          <p:spTgt spid="54"/>
                                        </p:tgtEl>
                                        <p:attrNameLst>
                                          <p:attrName>style.visibility</p:attrName>
                                        </p:attrNameLst>
                                      </p:cBhvr>
                                      <p:to>
                                        <p:strVal val="visible"/>
                                      </p:to>
                                    </p:set>
                                  </p:childTnLst>
                                </p:cTn>
                              </p:par>
                            </p:childTnLst>
                          </p:cTn>
                        </p:par>
                        <p:par>
                          <p:cTn id="46" fill="hold" nodeType="afterGroup">
                            <p:stCondLst>
                              <p:cond delay="5500"/>
                            </p:stCondLst>
                            <p:childTnLst>
                              <p:par>
                                <p:cTn id="47" presetID="11" presetClass="entr" presetSubtype="0" fill="remove" nodeType="afterEffect">
                                  <p:stCondLst>
                                    <p:cond delay="0"/>
                                  </p:stCondLst>
                                  <p:childTnLst>
                                    <p:set>
                                      <p:cBhvr>
                                        <p:cTn id="48" dur="500">
                                          <p:stCondLst>
                                            <p:cond delay="0"/>
                                          </p:stCondLst>
                                        </p:cTn>
                                        <p:tgtEl>
                                          <p:spTgt spid="53"/>
                                        </p:tgtEl>
                                        <p:attrNameLst>
                                          <p:attrName>style.visibility</p:attrName>
                                        </p:attrNameLst>
                                      </p:cBhvr>
                                      <p:to>
                                        <p:strVal val="visible"/>
                                      </p:to>
                                    </p:set>
                                  </p:childTnLst>
                                </p:cTn>
                              </p:par>
                            </p:childTnLst>
                          </p:cTn>
                        </p:par>
                        <p:par>
                          <p:cTn id="49" fill="hold" nodeType="afterGroup">
                            <p:stCondLst>
                              <p:cond delay="6000"/>
                            </p:stCondLst>
                            <p:childTnLst>
                              <p:par>
                                <p:cTn id="50" presetID="11" presetClass="exit" presetSubtype="0" repeatCount="indefinite" fill="hold" grpId="0" nodeType="afterEffect">
                                  <p:stCondLst>
                                    <p:cond delay="0"/>
                                  </p:stCondLst>
                                  <p:childTnLst>
                                    <p:anim calcmode="discrete" valueType="str">
                                      <p:cBhvr>
                                        <p:cTn id="51" dur="1000"/>
                                        <p:tgtEl>
                                          <p:spTgt spid="52"/>
                                        </p:tgtEl>
                                        <p:attrNameLst>
                                          <p:attrName>style.visibility</p:attrName>
                                        </p:attrNameLst>
                                      </p:cBhvr>
                                      <p:tavLst>
                                        <p:tav tm="0">
                                          <p:val>
                                            <p:strVal val="hidden"/>
                                          </p:val>
                                        </p:tav>
                                        <p:tav tm="50000">
                                          <p:val>
                                            <p:strVal val="visible"/>
                                          </p:val>
                                        </p:tav>
                                      </p:tavLst>
                                    </p:anim>
                                    <p:set>
                                      <p:cBhvr>
                                        <p:cTn id="52" dur="1" fill="hold">
                                          <p:stCondLst>
                                            <p:cond delay="999"/>
                                          </p:stCondLst>
                                        </p:cTn>
                                        <p:tgtEl>
                                          <p:spTgt spid="52"/>
                                        </p:tgtEl>
                                        <p:attrNameLst>
                                          <p:attrName>style.visibility</p:attrName>
                                        </p:attrNameLst>
                                      </p:cBhvr>
                                      <p:to>
                                        <p:strVal val="hidden"/>
                                      </p:to>
                                    </p:set>
                                  </p:childTnLst>
                                </p:cTn>
                              </p:par>
                            </p:childTnLst>
                          </p:cTn>
                        </p:par>
                        <p:par>
                          <p:cTn id="53" fill="hold" nodeType="afterGroup">
                            <p:stCondLst>
                              <p:cond delay="7000"/>
                            </p:stCondLst>
                            <p:childTnLst>
                              <p:par>
                                <p:cTn id="54" presetID="11" presetClass="exit" presetSubtype="0" repeatCount="indefinite" fill="hold" grpId="0" nodeType="afterEffect">
                                  <p:stCondLst>
                                    <p:cond delay="0"/>
                                  </p:stCondLst>
                                  <p:childTnLst>
                                    <p:anim calcmode="discrete" valueType="str">
                                      <p:cBhvr>
                                        <p:cTn id="55" dur="1000"/>
                                        <p:tgtEl>
                                          <p:spTgt spid="46"/>
                                        </p:tgtEl>
                                        <p:attrNameLst>
                                          <p:attrName>style.visibility</p:attrName>
                                        </p:attrNameLst>
                                      </p:cBhvr>
                                      <p:tavLst>
                                        <p:tav tm="0">
                                          <p:val>
                                            <p:strVal val="hidden"/>
                                          </p:val>
                                        </p:tav>
                                        <p:tav tm="50000">
                                          <p:val>
                                            <p:strVal val="visible"/>
                                          </p:val>
                                        </p:tav>
                                      </p:tavLst>
                                    </p:anim>
                                    <p:set>
                                      <p:cBhvr>
                                        <p:cTn id="56" dur="1" fill="hold">
                                          <p:stCondLst>
                                            <p:cond delay="999"/>
                                          </p:stCondLst>
                                        </p:cTn>
                                        <p:tgtEl>
                                          <p:spTgt spid="46"/>
                                        </p:tgtEl>
                                        <p:attrNameLst>
                                          <p:attrName>style.visibility</p:attrName>
                                        </p:attrNameLst>
                                      </p:cBhvr>
                                      <p:to>
                                        <p:strVal val="hidden"/>
                                      </p:to>
                                    </p:set>
                                  </p:childTnLst>
                                </p:cTn>
                              </p:par>
                            </p:childTnLst>
                          </p:cTn>
                        </p:par>
                        <p:par>
                          <p:cTn id="57" fill="hold" nodeType="afterGroup">
                            <p:stCondLst>
                              <p:cond delay="8000"/>
                            </p:stCondLst>
                            <p:childTnLst>
                              <p:par>
                                <p:cTn id="58" presetID="11" presetClass="exit" presetSubtype="0" repeatCount="indefinite" fill="hold" grpId="0" nodeType="afterEffect">
                                  <p:stCondLst>
                                    <p:cond delay="0"/>
                                  </p:stCondLst>
                                  <p:childTnLst>
                                    <p:anim calcmode="discrete" valueType="str">
                                      <p:cBhvr>
                                        <p:cTn id="59" dur="1000"/>
                                        <p:tgtEl>
                                          <p:spTgt spid="40"/>
                                        </p:tgtEl>
                                        <p:attrNameLst>
                                          <p:attrName>style.visibility</p:attrName>
                                        </p:attrNameLst>
                                      </p:cBhvr>
                                      <p:tavLst>
                                        <p:tav tm="0">
                                          <p:val>
                                            <p:strVal val="hidden"/>
                                          </p:val>
                                        </p:tav>
                                        <p:tav tm="50000">
                                          <p:val>
                                            <p:strVal val="visible"/>
                                          </p:val>
                                        </p:tav>
                                      </p:tavLst>
                                    </p:anim>
                                    <p:set>
                                      <p:cBhvr>
                                        <p:cTn id="60" dur="1" fill="hold">
                                          <p:stCondLst>
                                            <p:cond delay="999"/>
                                          </p:stCondLst>
                                        </p:cTn>
                                        <p:tgtEl>
                                          <p:spTgt spid="40"/>
                                        </p:tgtEl>
                                        <p:attrNameLst>
                                          <p:attrName>style.visibility</p:attrName>
                                        </p:attrNameLst>
                                      </p:cBhvr>
                                      <p:to>
                                        <p:strVal val="hidden"/>
                                      </p:to>
                                    </p:set>
                                  </p:childTnLst>
                                </p:cTn>
                              </p:par>
                            </p:childTnLst>
                          </p:cTn>
                        </p:par>
                        <p:par>
                          <p:cTn id="61" fill="hold" nodeType="afterGroup">
                            <p:stCondLst>
                              <p:cond delay="9000"/>
                            </p:stCondLst>
                            <p:childTnLst>
                              <p:par>
                                <p:cTn id="62" presetID="23" presetClass="entr" presetSubtype="16" fill="hold" nodeType="afterEffect">
                                  <p:stCondLst>
                                    <p:cond delay="0"/>
                                  </p:stCondLst>
                                  <p:childTnLst>
                                    <p:set>
                                      <p:cBhvr>
                                        <p:cTn id="63" dur="1" fill="hold">
                                          <p:stCondLst>
                                            <p:cond delay="0"/>
                                          </p:stCondLst>
                                        </p:cTn>
                                        <p:tgtEl>
                                          <p:spTgt spid="68"/>
                                        </p:tgtEl>
                                        <p:attrNameLst>
                                          <p:attrName>style.visibility</p:attrName>
                                        </p:attrNameLst>
                                      </p:cBhvr>
                                      <p:to>
                                        <p:strVal val="visible"/>
                                      </p:to>
                                    </p:set>
                                    <p:anim calcmode="lin" valueType="num">
                                      <p:cBhvr>
                                        <p:cTn id="64" dur="1000" fill="hold"/>
                                        <p:tgtEl>
                                          <p:spTgt spid="68"/>
                                        </p:tgtEl>
                                        <p:attrNameLst>
                                          <p:attrName>ppt_w</p:attrName>
                                        </p:attrNameLst>
                                      </p:cBhvr>
                                      <p:tavLst>
                                        <p:tav tm="0">
                                          <p:val>
                                            <p:fltVal val="0"/>
                                          </p:val>
                                        </p:tav>
                                        <p:tav tm="100000">
                                          <p:val>
                                            <p:strVal val="#ppt_w"/>
                                          </p:val>
                                        </p:tav>
                                      </p:tavLst>
                                    </p:anim>
                                    <p:anim calcmode="lin" valueType="num">
                                      <p:cBhvr>
                                        <p:cTn id="65" dur="1000" fill="hold"/>
                                        <p:tgtEl>
                                          <p:spTgt spid="68"/>
                                        </p:tgtEl>
                                        <p:attrNameLst>
                                          <p:attrName>ppt_h</p:attrName>
                                        </p:attrNameLst>
                                      </p:cBhvr>
                                      <p:tavLst>
                                        <p:tav tm="0">
                                          <p:val>
                                            <p:fltVal val="0"/>
                                          </p:val>
                                        </p:tav>
                                        <p:tav tm="100000">
                                          <p:val>
                                            <p:strVal val="#ppt_h"/>
                                          </p:val>
                                        </p:tav>
                                      </p:tavLst>
                                    </p:anim>
                                  </p:childTnLst>
                                </p:cTn>
                              </p:par>
                              <p:par>
                                <p:cTn id="66" presetID="22" presetClass="entr" presetSubtype="8" fill="hold" nodeType="withEffect">
                                  <p:stCondLst>
                                    <p:cond delay="0"/>
                                  </p:stCondLst>
                                  <p:childTnLst>
                                    <p:set>
                                      <p:cBhvr>
                                        <p:cTn id="67" dur="1" fill="hold">
                                          <p:stCondLst>
                                            <p:cond delay="0"/>
                                          </p:stCondLst>
                                        </p:cTn>
                                        <p:tgtEl>
                                          <p:spTgt spid="81"/>
                                        </p:tgtEl>
                                        <p:attrNameLst>
                                          <p:attrName>style.visibility</p:attrName>
                                        </p:attrNameLst>
                                      </p:cBhvr>
                                      <p:to>
                                        <p:strVal val="visible"/>
                                      </p:to>
                                    </p:set>
                                    <p:animEffect transition="in" filter="wipe(left)">
                                      <p:cBhvr>
                                        <p:cTn id="68" dur="1000"/>
                                        <p:tgtEl>
                                          <p:spTgt spid="81"/>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nodeType="click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wipe(left)">
                                      <p:cBhvr>
                                        <p:cTn id="73" dur="2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6" grpId="0" animBg="1"/>
      <p:bldP spid="5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図 65" descr="ぷちとまと.jpg"/>
          <p:cNvPicPr>
            <a:picLocks noChangeAspect="1"/>
          </p:cNvPicPr>
          <p:nvPr/>
        </p:nvPicPr>
        <p:blipFill>
          <a:blip r:embed="rId3" cstate="print">
            <a:duotone>
              <a:schemeClr val="accent2">
                <a:shade val="45000"/>
                <a:satMod val="135000"/>
              </a:schemeClr>
              <a:prstClr val="white"/>
            </a:duotone>
            <a:lum bright="27000" contrast="9000"/>
          </a:blip>
          <a:stretch>
            <a:fillRect/>
          </a:stretch>
        </p:blipFill>
        <p:spPr>
          <a:xfrm>
            <a:off x="3333733" y="2786066"/>
            <a:ext cx="3320547" cy="2463713"/>
          </a:xfrm>
          <a:prstGeom prst="rect">
            <a:avLst/>
          </a:prstGeom>
        </p:spPr>
      </p:pic>
      <p:pic>
        <p:nvPicPr>
          <p:cNvPr id="32770" name="図 7" descr="ウサ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15251" y="285831"/>
            <a:ext cx="3672416"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ウサ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5251" y="285831"/>
            <a:ext cx="3672416"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ウサ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5251" y="285831"/>
            <a:ext cx="3672416" cy="442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33"/>
          <p:cNvGrpSpPr>
            <a:grpSpLocks/>
          </p:cNvGrpSpPr>
          <p:nvPr/>
        </p:nvGrpSpPr>
        <p:grpSpPr bwMode="auto">
          <a:xfrm>
            <a:off x="6953280" y="2357519"/>
            <a:ext cx="2281767" cy="1068387"/>
            <a:chOff x="4474075" y="2943202"/>
            <a:chExt cx="1593467" cy="979703"/>
          </a:xfrm>
        </p:grpSpPr>
        <p:sp>
          <p:nvSpPr>
            <p:cNvPr id="11" name="爆発 2 10"/>
            <p:cNvSpPr/>
            <p:nvPr/>
          </p:nvSpPr>
          <p:spPr bwMode="auto">
            <a:xfrm rot="21255994">
              <a:off x="4474075" y="2943202"/>
              <a:ext cx="1593467" cy="979703"/>
            </a:xfrm>
            <a:prstGeom prst="irregularSeal2">
              <a:avLst/>
            </a:prstGeom>
            <a:solidFill>
              <a:schemeClr val="accent6">
                <a:lumMod val="20000"/>
                <a:lumOff val="80000"/>
              </a:schemeClr>
            </a:solidFill>
            <a:ln w="28575" cap="flat" cmpd="sng" algn="ctr">
              <a:solidFill>
                <a:schemeClr val="accent6">
                  <a:lumMod val="75000"/>
                </a:schemeClr>
              </a:solidFill>
              <a:prstDash val="solid"/>
              <a:round/>
              <a:headEnd type="none" w="med" len="med"/>
              <a:tailEnd type="none" w="med" len="med"/>
            </a:ln>
            <a:effectLst/>
          </p:spPr>
          <p:txBody>
            <a:bodyPr anchor="ctr"/>
            <a:lstStyle/>
            <a:p>
              <a:pPr algn="ctr">
                <a:defRPr/>
              </a:pPr>
              <a:endParaRPr kumimoji="1" lang="ja-JP" altLang="en-US" sz="1600" kern="1200" dirty="0">
                <a:solidFill>
                  <a:prstClr val="black"/>
                </a:solidFill>
                <a:latin typeface="Calibri"/>
                <a:ea typeface="ＭＳ Ｐゴシック"/>
                <a:cs typeface="+mn-cs"/>
              </a:endParaRPr>
            </a:p>
          </p:txBody>
        </p:sp>
        <p:sp>
          <p:nvSpPr>
            <p:cNvPr id="12" name="テキスト ボックス 11"/>
            <p:cNvSpPr txBox="1"/>
            <p:nvPr/>
          </p:nvSpPr>
          <p:spPr>
            <a:xfrm rot="20055647">
              <a:off x="4572735" y="3304460"/>
              <a:ext cx="1314080" cy="310452"/>
            </a:xfrm>
            <a:prstGeom prst="rect">
              <a:avLst/>
            </a:prstGeom>
            <a:noFill/>
          </p:spPr>
          <p:txBody>
            <a:bodyPr>
              <a:spAutoFit/>
            </a:bodyPr>
            <a:lstStyle/>
            <a:p>
              <a:pPr algn="ctr">
                <a:defRPr/>
              </a:pPr>
              <a:r>
                <a:rPr kumimoji="1" lang="ja-JP" altLang="en-US" sz="1600" b="1" kern="1200" dirty="0">
                  <a:ln w="1905"/>
                  <a:gradFill>
                    <a:gsLst>
                      <a:gs pos="0">
                        <a:srgbClr val="F79646">
                          <a:lumMod val="75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HGP平成丸ｺﾞｼｯｸ体W4" pitchFamily="50" charset="-128"/>
                  <a:ea typeface="HGP平成丸ｺﾞｼｯｸ体W4" pitchFamily="50" charset="-128"/>
                  <a:cs typeface="+mn-cs"/>
                </a:rPr>
                <a:t>アミラーゼ</a:t>
              </a:r>
              <a:endParaRPr kumimoji="1" lang="ja-JP" altLang="en-US" sz="1200" kern="1200" dirty="0">
                <a:solidFill>
                  <a:prstClr val="black"/>
                </a:solidFill>
                <a:effectLst>
                  <a:outerShdw blurRad="50800" dist="38100" dir="2700000" algn="tl" rotWithShape="0">
                    <a:prstClr val="black">
                      <a:alpha val="40000"/>
                    </a:prstClr>
                  </a:outerShdw>
                </a:effectLst>
                <a:latin typeface="Calibri"/>
                <a:ea typeface="ＭＳ Ｐゴシック"/>
                <a:cs typeface="+mn-cs"/>
              </a:endParaRPr>
            </a:p>
          </p:txBody>
        </p:sp>
      </p:grpSp>
      <p:grpSp>
        <p:nvGrpSpPr>
          <p:cNvPr id="32" name="グループ化 31"/>
          <p:cNvGrpSpPr>
            <a:grpSpLocks/>
          </p:cNvGrpSpPr>
          <p:nvPr/>
        </p:nvGrpSpPr>
        <p:grpSpPr bwMode="auto">
          <a:xfrm>
            <a:off x="10001251" y="2357519"/>
            <a:ext cx="1881716" cy="1736725"/>
            <a:chOff x="6913221" y="2635600"/>
            <a:chExt cx="1314080" cy="1593467"/>
          </a:xfrm>
        </p:grpSpPr>
        <p:sp>
          <p:nvSpPr>
            <p:cNvPr id="13" name="爆発 2 12"/>
            <p:cNvSpPr/>
            <p:nvPr/>
          </p:nvSpPr>
          <p:spPr bwMode="auto">
            <a:xfrm rot="3218392">
              <a:off x="6856304" y="2942325"/>
              <a:ext cx="1593467" cy="980018"/>
            </a:xfrm>
            <a:prstGeom prst="irregularSeal2">
              <a:avLst/>
            </a:prstGeom>
            <a:solidFill>
              <a:schemeClr val="accent6">
                <a:lumMod val="20000"/>
                <a:lumOff val="80000"/>
              </a:schemeClr>
            </a:solidFill>
            <a:ln w="28575" cap="flat" cmpd="sng" algn="ctr">
              <a:solidFill>
                <a:schemeClr val="accent6">
                  <a:lumMod val="75000"/>
                </a:schemeClr>
              </a:solidFill>
              <a:prstDash val="solid"/>
              <a:round/>
              <a:headEnd type="none" w="med" len="med"/>
              <a:tailEnd type="none" w="med" len="med"/>
            </a:ln>
            <a:effectLst/>
          </p:spPr>
          <p:txBody>
            <a:bodyPr anchor="ctr"/>
            <a:lstStyle/>
            <a:p>
              <a:pPr algn="ctr">
                <a:defRPr/>
              </a:pPr>
              <a:endParaRPr kumimoji="1" lang="ja-JP" altLang="en-US" sz="1600" kern="1200" dirty="0">
                <a:solidFill>
                  <a:prstClr val="black"/>
                </a:solidFill>
                <a:latin typeface="Calibri"/>
                <a:ea typeface="ＭＳ Ｐゴシック"/>
                <a:cs typeface="+mn-cs"/>
              </a:endParaRPr>
            </a:p>
          </p:txBody>
        </p:sp>
        <p:sp>
          <p:nvSpPr>
            <p:cNvPr id="14" name="テキスト ボックス 13"/>
            <p:cNvSpPr txBox="1"/>
            <p:nvPr/>
          </p:nvSpPr>
          <p:spPr>
            <a:xfrm rot="2018045">
              <a:off x="6913221" y="3268886"/>
              <a:ext cx="1314080" cy="310628"/>
            </a:xfrm>
            <a:prstGeom prst="rect">
              <a:avLst/>
            </a:prstGeom>
            <a:noFill/>
          </p:spPr>
          <p:txBody>
            <a:bodyPr>
              <a:spAutoFit/>
            </a:bodyPr>
            <a:lstStyle/>
            <a:p>
              <a:pPr algn="ctr">
                <a:defRPr/>
              </a:pPr>
              <a:r>
                <a:rPr kumimoji="1" lang="ja-JP" altLang="en-US" sz="1600" b="1" kern="1200" dirty="0">
                  <a:ln w="1905"/>
                  <a:gradFill>
                    <a:gsLst>
                      <a:gs pos="0">
                        <a:srgbClr val="F79646">
                          <a:lumMod val="75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HGP平成丸ｺﾞｼｯｸ体W4" pitchFamily="50" charset="-128"/>
                  <a:ea typeface="HGP平成丸ｺﾞｼｯｸ体W4" pitchFamily="50" charset="-128"/>
                  <a:cs typeface="+mn-cs"/>
                </a:rPr>
                <a:t>パロチン</a:t>
              </a:r>
              <a:endParaRPr kumimoji="1" lang="ja-JP" altLang="en-US" sz="1200" kern="1200" dirty="0">
                <a:solidFill>
                  <a:prstClr val="black"/>
                </a:solidFill>
                <a:effectLst>
                  <a:outerShdw blurRad="50800" dist="38100" dir="2700000" algn="tl" rotWithShape="0">
                    <a:prstClr val="black">
                      <a:alpha val="40000"/>
                    </a:prstClr>
                  </a:outerShdw>
                </a:effectLst>
                <a:latin typeface="Calibri"/>
                <a:ea typeface="ＭＳ Ｐゴシック"/>
                <a:cs typeface="+mn-cs"/>
              </a:endParaRPr>
            </a:p>
          </p:txBody>
        </p:sp>
      </p:grpSp>
      <p:grpSp>
        <p:nvGrpSpPr>
          <p:cNvPr id="32775" name="グループ化 32"/>
          <p:cNvGrpSpPr>
            <a:grpSpLocks/>
          </p:cNvGrpSpPr>
          <p:nvPr/>
        </p:nvGrpSpPr>
        <p:grpSpPr bwMode="auto">
          <a:xfrm>
            <a:off x="2381305" y="3500438"/>
            <a:ext cx="1263649" cy="1143000"/>
            <a:chOff x="4109413" y="2461331"/>
            <a:chExt cx="947404" cy="1143346"/>
          </a:xfrm>
        </p:grpSpPr>
        <p:sp>
          <p:nvSpPr>
            <p:cNvPr id="35" name="二等辺三角形 34"/>
            <p:cNvSpPr/>
            <p:nvPr/>
          </p:nvSpPr>
          <p:spPr bwMode="auto">
            <a:xfrm rot="1659830">
              <a:off x="4538041" y="2461331"/>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6" name="二等辺三角形 35"/>
            <p:cNvSpPr/>
            <p:nvPr/>
          </p:nvSpPr>
          <p:spPr bwMode="auto">
            <a:xfrm rot="1659830">
              <a:off x="4395165" y="2747083"/>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7" name="二等辺三角形 36"/>
            <p:cNvSpPr/>
            <p:nvPr/>
          </p:nvSpPr>
          <p:spPr bwMode="auto">
            <a:xfrm rot="1659830">
              <a:off x="4252289" y="3029749"/>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8" name="二等辺三角形 37"/>
            <p:cNvSpPr/>
            <p:nvPr/>
          </p:nvSpPr>
          <p:spPr bwMode="auto">
            <a:xfrm rot="1659830">
              <a:off x="4109413" y="3315501"/>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39" name="正方形/長方形 38"/>
          <p:cNvSpPr>
            <a:spLocks noChangeArrowheads="1"/>
          </p:cNvSpPr>
          <p:nvPr/>
        </p:nvSpPr>
        <p:spPr bwMode="auto">
          <a:xfrm rot="1901757">
            <a:off x="2584452" y="3328988"/>
            <a:ext cx="880533" cy="1446212"/>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32777" name="グループ化 39"/>
          <p:cNvGrpSpPr>
            <a:grpSpLocks/>
          </p:cNvGrpSpPr>
          <p:nvPr/>
        </p:nvGrpSpPr>
        <p:grpSpPr bwMode="auto">
          <a:xfrm>
            <a:off x="4381500" y="5357813"/>
            <a:ext cx="1813984" cy="531812"/>
            <a:chOff x="5653094" y="4296512"/>
            <a:chExt cx="1360746" cy="531316"/>
          </a:xfrm>
        </p:grpSpPr>
        <p:sp>
          <p:nvSpPr>
            <p:cNvPr id="41" name="二等辺三角形 40"/>
            <p:cNvSpPr/>
            <p:nvPr/>
          </p:nvSpPr>
          <p:spPr bwMode="auto">
            <a:xfrm rot="16200000">
              <a:off x="5538294" y="4423851"/>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2" name="二等辺三角形 41"/>
            <p:cNvSpPr/>
            <p:nvPr/>
          </p:nvSpPr>
          <p:spPr bwMode="auto">
            <a:xfrm rot="16200000">
              <a:off x="5895484" y="4411312"/>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3" name="二等辺三角形 42"/>
            <p:cNvSpPr/>
            <p:nvPr/>
          </p:nvSpPr>
          <p:spPr bwMode="auto">
            <a:xfrm rot="16200000">
              <a:off x="6252674" y="4423851"/>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4" name="二等辺三角形 43"/>
            <p:cNvSpPr/>
            <p:nvPr/>
          </p:nvSpPr>
          <p:spPr bwMode="auto">
            <a:xfrm rot="16200000">
              <a:off x="6609864" y="4423852"/>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45" name="正方形/長方形 44"/>
          <p:cNvSpPr>
            <a:spLocks noChangeArrowheads="1"/>
          </p:cNvSpPr>
          <p:nvPr/>
        </p:nvSpPr>
        <p:spPr bwMode="auto">
          <a:xfrm rot="5400000">
            <a:off x="4957817" y="4614903"/>
            <a:ext cx="625475" cy="19685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32779" name="グループ化 45"/>
          <p:cNvGrpSpPr>
            <a:grpSpLocks/>
          </p:cNvGrpSpPr>
          <p:nvPr/>
        </p:nvGrpSpPr>
        <p:grpSpPr bwMode="auto">
          <a:xfrm>
            <a:off x="6546905" y="3718006"/>
            <a:ext cx="1263649" cy="1139825"/>
            <a:chOff x="6762051" y="3060359"/>
            <a:chExt cx="947404" cy="1140062"/>
          </a:xfrm>
        </p:grpSpPr>
        <p:sp>
          <p:nvSpPr>
            <p:cNvPr id="47" name="二等辺三角形 46"/>
            <p:cNvSpPr/>
            <p:nvPr/>
          </p:nvSpPr>
          <p:spPr bwMode="auto">
            <a:xfrm rot="9174609">
              <a:off x="6762051" y="3060359"/>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8" name="二等辺三角形 47"/>
            <p:cNvSpPr/>
            <p:nvPr/>
          </p:nvSpPr>
          <p:spPr bwMode="auto">
            <a:xfrm rot="9174609">
              <a:off x="6904927" y="3339741"/>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9" name="二等辺三角形 48"/>
            <p:cNvSpPr/>
            <p:nvPr/>
          </p:nvSpPr>
          <p:spPr bwMode="auto">
            <a:xfrm rot="9174609">
              <a:off x="7047803" y="3625492"/>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0" name="二等辺三角形 49"/>
            <p:cNvSpPr/>
            <p:nvPr/>
          </p:nvSpPr>
          <p:spPr bwMode="auto">
            <a:xfrm rot="9174609">
              <a:off x="7190679" y="3911245"/>
              <a:ext cx="518776"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51" name="正方形/長方形 50"/>
          <p:cNvSpPr>
            <a:spLocks noChangeArrowheads="1"/>
          </p:cNvSpPr>
          <p:nvPr/>
        </p:nvSpPr>
        <p:spPr bwMode="auto">
          <a:xfrm rot="-1664795">
            <a:off x="6773388" y="3549731"/>
            <a:ext cx="740833" cy="14001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sp>
        <p:nvSpPr>
          <p:cNvPr id="52" name="二等辺三角形 51"/>
          <p:cNvSpPr/>
          <p:nvPr/>
        </p:nvSpPr>
        <p:spPr bwMode="auto">
          <a:xfrm rot="1659830">
            <a:off x="2973060" y="3478159"/>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3" name="二等辺三角形 52"/>
          <p:cNvSpPr/>
          <p:nvPr/>
        </p:nvSpPr>
        <p:spPr bwMode="auto">
          <a:xfrm rot="1659830">
            <a:off x="2782560" y="3763911"/>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4" name="二等辺三角形 53"/>
          <p:cNvSpPr/>
          <p:nvPr/>
        </p:nvSpPr>
        <p:spPr bwMode="auto">
          <a:xfrm rot="1659830">
            <a:off x="2592060" y="4046577"/>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5" name="二等辺三角形 54"/>
          <p:cNvSpPr/>
          <p:nvPr/>
        </p:nvSpPr>
        <p:spPr bwMode="auto">
          <a:xfrm rot="1659830">
            <a:off x="2401556" y="4332329"/>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6" name="二等辺三角形 55"/>
          <p:cNvSpPr/>
          <p:nvPr/>
        </p:nvSpPr>
        <p:spPr bwMode="auto">
          <a:xfrm rot="9174609">
            <a:off x="6526852" y="3693776"/>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7" name="二等辺三角形 56"/>
          <p:cNvSpPr/>
          <p:nvPr/>
        </p:nvSpPr>
        <p:spPr bwMode="auto">
          <a:xfrm rot="9174609">
            <a:off x="6717355" y="3973158"/>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8" name="二等辺三角形 57"/>
          <p:cNvSpPr/>
          <p:nvPr/>
        </p:nvSpPr>
        <p:spPr bwMode="auto">
          <a:xfrm rot="9174609">
            <a:off x="6907855" y="4258909"/>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9" name="二等辺三角形 58"/>
          <p:cNvSpPr/>
          <p:nvPr/>
        </p:nvSpPr>
        <p:spPr bwMode="auto">
          <a:xfrm rot="9174609">
            <a:off x="7098356" y="4544662"/>
            <a:ext cx="691701" cy="289176"/>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0" name="二等辺三角形 59"/>
          <p:cNvSpPr/>
          <p:nvPr/>
        </p:nvSpPr>
        <p:spPr bwMode="auto">
          <a:xfrm rot="16200000">
            <a:off x="4319449" y="5437701"/>
            <a:ext cx="518776" cy="385568"/>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1" name="二等辺三角形 60"/>
          <p:cNvSpPr/>
          <p:nvPr/>
        </p:nvSpPr>
        <p:spPr bwMode="auto">
          <a:xfrm rot="16200000">
            <a:off x="4795703" y="5425162"/>
            <a:ext cx="518776" cy="385568"/>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2" name="二等辺三角形 61"/>
          <p:cNvSpPr/>
          <p:nvPr/>
        </p:nvSpPr>
        <p:spPr bwMode="auto">
          <a:xfrm rot="16200000">
            <a:off x="5271956" y="5437701"/>
            <a:ext cx="518776" cy="385568"/>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63" name="二等辺三角形 62"/>
          <p:cNvSpPr/>
          <p:nvPr/>
        </p:nvSpPr>
        <p:spPr bwMode="auto">
          <a:xfrm rot="16200000">
            <a:off x="5748209" y="5437702"/>
            <a:ext cx="518776" cy="385568"/>
          </a:xfrm>
          <a:prstGeom prst="triangle">
            <a:avLst/>
          </a:prstGeom>
          <a:solidFill>
            <a:schemeClr val="accent6"/>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7" name="正方形/長方形 6"/>
          <p:cNvSpPr/>
          <p:nvPr/>
        </p:nvSpPr>
        <p:spPr bwMode="auto">
          <a:xfrm>
            <a:off x="1116375" y="236538"/>
            <a:ext cx="4980850" cy="1477328"/>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54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い</a:t>
            </a:r>
            <a:r>
              <a:rPr kumimoji="1" lang="ja-JP" altLang="en-US" sz="32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「胃腸の働きを促進」</a:t>
            </a:r>
            <a:endParaRPr kumimoji="1" lang="ja-JP" altLang="en-US" sz="3600" kern="1200" dirty="0">
              <a:ln>
                <a:solidFill>
                  <a:srgbClr val="1F497D">
                    <a:lumMod val="75000"/>
                  </a:srgbClr>
                </a:solidFill>
              </a:ln>
              <a:solidFill>
                <a:srgbClr val="1F497D">
                  <a:lumMod val="60000"/>
                  <a:lumOff val="40000"/>
                </a:srgbClr>
              </a:solidFill>
              <a:latin typeface="Calibri"/>
              <a:ea typeface="ＭＳ Ｐゴシック"/>
              <a:cs typeface="+mn-cs"/>
            </a:endParaRPr>
          </a:p>
          <a:p>
            <a:pPr algn="ctr">
              <a:defRPr/>
            </a:pPr>
            <a:endParaRPr kumimoji="1" lang="ja-JP" altLang="en-US" sz="3600" kern="1200" cap="all" dirty="0">
              <a:ln>
                <a:solidFill>
                  <a:srgbClr val="4F81BD"/>
                </a:solidFill>
              </a:ln>
              <a:gradFill>
                <a:gsLst>
                  <a:gs pos="0">
                    <a:srgbClr val="1F497D">
                      <a:lumMod val="75000"/>
                    </a:srgbClr>
                  </a:gs>
                  <a:gs pos="39999">
                    <a:srgbClr val="85C2FF"/>
                  </a:gs>
                  <a:gs pos="70000">
                    <a:srgbClr val="C4D6EB"/>
                  </a:gs>
                  <a:gs pos="100000">
                    <a:srgbClr val="FFEBFA"/>
                  </a:gs>
                </a:gsLst>
                <a:lin ang="5400000" scaled="0"/>
              </a:gra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5" name="テキスト ボックス 4"/>
          <p:cNvSpPr txBox="1"/>
          <p:nvPr/>
        </p:nvSpPr>
        <p:spPr bwMode="auto">
          <a:xfrm>
            <a:off x="3714751" y="2500356"/>
            <a:ext cx="2667000" cy="646151"/>
          </a:xfrm>
          <a:prstGeom prst="rect">
            <a:avLst/>
          </a:prstGeom>
          <a:noFill/>
        </p:spPr>
        <p:txBody>
          <a:bodyPr>
            <a:spAutoFit/>
          </a:bodyPr>
          <a:lstStyle/>
          <a:p>
            <a:pPr algn="ctr">
              <a:defRPr/>
            </a:pPr>
            <a:r>
              <a:rPr kumimoji="1" lang="ja-JP" altLang="en-US" sz="36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rPr>
              <a:t>よく噛む</a:t>
            </a:r>
            <a:endParaRPr kumimoji="1" lang="en-US" altLang="ja-JP" sz="36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endParaRPr>
          </a:p>
        </p:txBody>
      </p:sp>
      <p:sp>
        <p:nvSpPr>
          <p:cNvPr id="26" name="テキスト ボックス 25"/>
          <p:cNvSpPr txBox="1"/>
          <p:nvPr/>
        </p:nvSpPr>
        <p:spPr bwMode="auto">
          <a:xfrm>
            <a:off x="285752" y="4833495"/>
            <a:ext cx="4095749" cy="1200594"/>
          </a:xfrm>
          <a:prstGeom prst="rect">
            <a:avLst/>
          </a:prstGeom>
          <a:noFill/>
        </p:spPr>
        <p:txBody>
          <a:bodyPr>
            <a:spAutoFit/>
          </a:bodyPr>
          <a:lstStyle/>
          <a:p>
            <a:pPr algn="ctr">
              <a:defRPr/>
            </a:pPr>
            <a:r>
              <a:rPr kumimoji="1" lang="ja-JP" altLang="en-US" sz="32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rPr>
              <a:t>内臓の働きを</a:t>
            </a:r>
            <a:endParaRPr kumimoji="1" lang="en-US" altLang="ja-JP" sz="32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endParaRPr>
          </a:p>
          <a:p>
            <a:pPr algn="ctr">
              <a:defRPr/>
            </a:pPr>
            <a:endParaRPr kumimoji="1" lang="en-US" altLang="ja-JP" sz="8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endParaRPr>
          </a:p>
          <a:p>
            <a:pPr algn="ctr">
              <a:defRPr/>
            </a:pPr>
            <a:r>
              <a:rPr kumimoji="1" lang="ja-JP" altLang="en-US" sz="32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rPr>
              <a:t>助ける！</a:t>
            </a:r>
            <a:endParaRPr kumimoji="1" lang="en-US" altLang="ja-JP" sz="32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endParaRPr>
          </a:p>
        </p:txBody>
      </p:sp>
      <p:sp>
        <p:nvSpPr>
          <p:cNvPr id="16" name="テキスト ボックス 15"/>
          <p:cNvSpPr txBox="1"/>
          <p:nvPr/>
        </p:nvSpPr>
        <p:spPr bwMode="auto">
          <a:xfrm>
            <a:off x="6286554" y="5117675"/>
            <a:ext cx="5238751" cy="954506"/>
          </a:xfrm>
          <a:prstGeom prst="rect">
            <a:avLst/>
          </a:prstGeom>
          <a:noFill/>
        </p:spPr>
        <p:txBody>
          <a:bodyPr>
            <a:spAutoFit/>
          </a:bodyPr>
          <a:lstStyle/>
          <a:p>
            <a:pPr algn="ctr">
              <a:defRPr/>
            </a:pPr>
            <a:r>
              <a:rPr kumimoji="1" lang="ja-JP" altLang="en-US" sz="24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rPr>
              <a:t>消化酵素がたくさん出る！</a:t>
            </a:r>
            <a:endParaRPr kumimoji="1" lang="en-US" altLang="ja-JP" sz="24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endParaRPr>
          </a:p>
          <a:p>
            <a:pPr algn="ctr">
              <a:defRPr/>
            </a:pPr>
            <a:endParaRPr kumimoji="1" lang="en-US" altLang="ja-JP" sz="8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endParaRPr>
          </a:p>
          <a:p>
            <a:pPr algn="ctr">
              <a:defRPr/>
            </a:pPr>
            <a:r>
              <a:rPr kumimoji="1" lang="ja-JP" altLang="en-US" sz="24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rPr>
              <a:t>アミラーゼが出る！</a:t>
            </a:r>
            <a:endParaRPr kumimoji="1" lang="en-US" altLang="ja-JP" sz="2400" b="1" kern="1200" dirty="0">
              <a:ln>
                <a:solidFill>
                  <a:srgbClr val="1F497D">
                    <a:lumMod val="60000"/>
                    <a:lumOff val="40000"/>
                  </a:srgbClr>
                </a:solidFill>
              </a:ln>
              <a:solidFill>
                <a:srgbClr val="1F497D">
                  <a:lumMod val="60000"/>
                  <a:lumOff val="40000"/>
                </a:srgbClr>
              </a:solidFill>
              <a:latin typeface="AR P丸ゴシック体M" pitchFamily="50" charset="-128"/>
              <a:ea typeface="AR P丸ゴシック体M" pitchFamily="50" charset="-128"/>
              <a:cs typeface="+mn-cs"/>
            </a:endParaRPr>
          </a:p>
        </p:txBody>
      </p:sp>
      <p:sp>
        <p:nvSpPr>
          <p:cNvPr id="64" name="正方形/長方形 63"/>
          <p:cNvSpPr/>
          <p:nvPr/>
        </p:nvSpPr>
        <p:spPr bwMode="auto">
          <a:xfrm>
            <a:off x="72458" y="6396416"/>
            <a:ext cx="357790" cy="461665"/>
          </a:xfrm>
          <a:prstGeom prst="rect">
            <a:avLst/>
          </a:prstGeom>
          <a:noFill/>
        </p:spPr>
        <p:txBody>
          <a:bodyPr wrap="none">
            <a:spAutoFit/>
          </a:bodyPr>
          <a:lstStyle/>
          <a:p>
            <a:pPr algn="ctr">
              <a:defRPr/>
            </a:pPr>
            <a:r>
              <a:rPr kumimoji="1" lang="ja-JP" altLang="en-US" sz="2400" kern="1200" cap="all" dirty="0" smtClean="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AR P丸ゴシック体M" pitchFamily="50" charset="-128"/>
                <a:ea typeface="AR P丸ゴシック体M" pitchFamily="50" charset="-128"/>
                <a:cs typeface="+mn-cs"/>
              </a:rPr>
              <a:t>７</a:t>
            </a:r>
            <a:endParaRPr kumimoji="1" lang="ja-JP" altLang="en-US" sz="2400" kern="1200" cap="all" dirty="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p:txBody>
      </p:sp>
      <p:sp>
        <p:nvSpPr>
          <p:cNvPr id="65" name="正方形/長方形 64"/>
          <p:cNvSpPr/>
          <p:nvPr/>
        </p:nvSpPr>
        <p:spPr bwMode="auto">
          <a:xfrm>
            <a:off x="4953120" y="1174876"/>
            <a:ext cx="1723549" cy="1015663"/>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en-US" altLang="ja-JP" sz="2400" kern="1200" cap="all" dirty="0" smtClean="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r>
              <a:rPr kumimoji="1" lang="ja-JP" altLang="en-US" sz="2400" kern="1200" cap="all" dirty="0" smtClean="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よくする</a:t>
            </a:r>
            <a:r>
              <a:rPr kumimoji="1" lang="en-US" altLang="ja-JP" sz="2400" kern="1200" cap="all" dirty="0" smtClean="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endParaRPr kumimoji="1" lang="ja-JP" altLang="en-US" sz="2400" kern="1200" dirty="0">
              <a:ln>
                <a:solidFill>
                  <a:srgbClr val="1F497D">
                    <a:lumMod val="75000"/>
                  </a:srgbClr>
                </a:solidFill>
              </a:ln>
              <a:solidFill>
                <a:srgbClr val="1F497D">
                  <a:lumMod val="60000"/>
                  <a:lumOff val="40000"/>
                </a:srgbClr>
              </a:solidFill>
              <a:latin typeface="Calibri"/>
              <a:ea typeface="ＭＳ Ｐゴシック"/>
              <a:cs typeface="+mn-cs"/>
            </a:endParaRPr>
          </a:p>
          <a:p>
            <a:pPr algn="ctr">
              <a:defRPr/>
            </a:pPr>
            <a:endParaRPr kumimoji="1" lang="ja-JP" altLang="en-US" sz="3600" kern="1200" cap="all" dirty="0">
              <a:ln>
                <a:solidFill>
                  <a:srgbClr val="4F81BD"/>
                </a:solidFill>
              </a:ln>
              <a:gradFill>
                <a:gsLst>
                  <a:gs pos="0">
                    <a:srgbClr val="1F497D">
                      <a:lumMod val="75000"/>
                    </a:srgbClr>
                  </a:gs>
                  <a:gs pos="39999">
                    <a:srgbClr val="85C2FF"/>
                  </a:gs>
                  <a:gs pos="70000">
                    <a:srgbClr val="C4D6EB"/>
                  </a:gs>
                  <a:gs pos="100000">
                    <a:srgbClr val="FFEBFA"/>
                  </a:gs>
                </a:gsLst>
                <a:lin ang="5400000" scaled="0"/>
              </a:gra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68" name="正方形/長方形 67"/>
          <p:cNvSpPr/>
          <p:nvPr/>
        </p:nvSpPr>
        <p:spPr bwMode="auto">
          <a:xfrm>
            <a:off x="11798291" y="6396416"/>
            <a:ext cx="377026" cy="461665"/>
          </a:xfrm>
          <a:prstGeom prst="rect">
            <a:avLst/>
          </a:prstGeom>
          <a:noFill/>
        </p:spPr>
        <p:txBody>
          <a:bodyPr wrap="none">
            <a:spAutoFit/>
          </a:bodyPr>
          <a:lstStyle/>
          <a:p>
            <a:pPr algn="ctr">
              <a:defRPr/>
            </a:pPr>
            <a:r>
              <a:rPr kumimoji="1" lang="ja-JP" altLang="en-US" sz="2400" kern="1200" cap="all" dirty="0" smtClean="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AR P丸ゴシック体M" pitchFamily="50" charset="-128"/>
                <a:ea typeface="AR P丸ゴシック体M" pitchFamily="50" charset="-128"/>
                <a:cs typeface="+mn-cs"/>
              </a:rPr>
              <a:t>３</a:t>
            </a:r>
            <a:endParaRPr kumimoji="1" lang="ja-JP" altLang="en-US" sz="2400" kern="1200" cap="all" dirty="0">
              <a:ln w="9000" cmpd="sng">
                <a:solidFill>
                  <a:srgbClr val="8064A2">
                    <a:shade val="50000"/>
                    <a:satMod val="120000"/>
                  </a:srgbClr>
                </a:solidFill>
                <a:prstDash val="solid"/>
              </a:ln>
              <a:solidFill>
                <a:prstClr val="black"/>
              </a:solidFill>
              <a:effectLst>
                <a:reflection blurRad="12700" stA="28000" endPos="45000" dist="1000" dir="5400000" sy="-100000" algn="bl" rotWithShape="0"/>
              </a:effectLst>
              <a:latin typeface="AR P丸ゴシック体M" pitchFamily="50" charset="-128"/>
              <a:ea typeface="AR P丸ゴシック体M" pitchFamily="50" charset="-128"/>
              <a:cs typeface="+mn-cs"/>
            </a:endParaRPr>
          </a:p>
        </p:txBody>
      </p:sp>
    </p:spTree>
    <p:extLst>
      <p:ext uri="{BB962C8B-B14F-4D97-AF65-F5344CB8AC3E}">
        <p14:creationId xmlns:p14="http://schemas.microsoft.com/office/powerpoint/2010/main" val="2506277052"/>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afterEffect">
                                  <p:stCondLst>
                                    <p:cond delay="1000"/>
                                  </p:stCondLst>
                                  <p:childTnLst>
                                    <p:anim calcmode="discrete" valueType="str">
                                      <p:cBhvr>
                                        <p:cTn id="6" dur="2000"/>
                                        <p:tgtEl>
                                          <p:spTgt spid="9"/>
                                        </p:tgtEl>
                                        <p:attrNameLst>
                                          <p:attrName>style.visibility</p:attrName>
                                        </p:attrNameLst>
                                      </p:cBhvr>
                                      <p:tavLst>
                                        <p:tav tm="0">
                                          <p:val>
                                            <p:strVal val="hidden"/>
                                          </p:val>
                                        </p:tav>
                                        <p:tav tm="50000">
                                          <p:val>
                                            <p:strVal val="visible"/>
                                          </p:val>
                                        </p:tav>
                                      </p:tavLst>
                                    </p:anim>
                                    <p:set>
                                      <p:cBhvr>
                                        <p:cTn id="7" dur="1" fill="hold">
                                          <p:stCondLst>
                                            <p:cond delay="1999"/>
                                          </p:stCondLst>
                                        </p:cTn>
                                        <p:tgtEl>
                                          <p:spTgt spid="9"/>
                                        </p:tgtEl>
                                        <p:attrNameLst>
                                          <p:attrName>style.visibility</p:attrName>
                                        </p:attrNameLst>
                                      </p:cBhvr>
                                      <p:to>
                                        <p:strVal val="hidden"/>
                                      </p:to>
                                    </p:set>
                                  </p:childTnLst>
                                </p:cTn>
                              </p:par>
                              <p:par>
                                <p:cTn id="8" presetID="11" presetClass="exit" presetSubtype="0" repeatCount="indefinite" fill="hold" nodeType="withEffect">
                                  <p:stCondLst>
                                    <p:cond delay="1600"/>
                                  </p:stCondLst>
                                  <p:childTnLst>
                                    <p:anim calcmode="discrete" valueType="str">
                                      <p:cBhvr>
                                        <p:cTn id="9" dur="2000"/>
                                        <p:tgtEl>
                                          <p:spTgt spid="8"/>
                                        </p:tgtEl>
                                        <p:attrNameLst>
                                          <p:attrName>style.visibility</p:attrName>
                                        </p:attrNameLst>
                                      </p:cBhvr>
                                      <p:tavLst>
                                        <p:tav tm="0">
                                          <p:val>
                                            <p:strVal val="hidden"/>
                                          </p:val>
                                        </p:tav>
                                        <p:tav tm="50000">
                                          <p:val>
                                            <p:strVal val="visible"/>
                                          </p:val>
                                        </p:tav>
                                      </p:tavLst>
                                    </p:anim>
                                    <p:set>
                                      <p:cBhvr>
                                        <p:cTn id="10" dur="1" fill="hold">
                                          <p:stCondLst>
                                            <p:cond delay="1999"/>
                                          </p:stCondLst>
                                        </p:cTn>
                                        <p:tgtEl>
                                          <p:spTgt spid="8"/>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1" presetClass="entr" presetSubtype="0" fill="remove" nodeType="clickEffect">
                                  <p:stCondLst>
                                    <p:cond delay="0"/>
                                  </p:stCondLst>
                                  <p:childTnLst>
                                    <p:set>
                                      <p:cBhvr>
                                        <p:cTn id="14" dur="500">
                                          <p:stCondLst>
                                            <p:cond delay="0"/>
                                          </p:stCondLst>
                                        </p:cTn>
                                        <p:tgtEl>
                                          <p:spTgt spid="56"/>
                                        </p:tgtEl>
                                        <p:attrNameLst>
                                          <p:attrName>style.visibility</p:attrName>
                                        </p:attrNameLst>
                                      </p:cBhvr>
                                      <p:to>
                                        <p:strVal val="visible"/>
                                      </p:to>
                                    </p:set>
                                  </p:childTnLst>
                                </p:cTn>
                              </p:par>
                            </p:childTnLst>
                          </p:cTn>
                        </p:par>
                        <p:par>
                          <p:cTn id="15" fill="hold" nodeType="afterGroup">
                            <p:stCondLst>
                              <p:cond delay="500"/>
                            </p:stCondLst>
                            <p:childTnLst>
                              <p:par>
                                <p:cTn id="16" presetID="11" presetClass="entr" presetSubtype="0" fill="remove" nodeType="afterEffect">
                                  <p:stCondLst>
                                    <p:cond delay="0"/>
                                  </p:stCondLst>
                                  <p:childTnLst>
                                    <p:set>
                                      <p:cBhvr>
                                        <p:cTn id="17" dur="500">
                                          <p:stCondLst>
                                            <p:cond delay="0"/>
                                          </p:stCondLst>
                                        </p:cTn>
                                        <p:tgtEl>
                                          <p:spTgt spid="57"/>
                                        </p:tgtEl>
                                        <p:attrNameLst>
                                          <p:attrName>style.visibility</p:attrName>
                                        </p:attrNameLst>
                                      </p:cBhvr>
                                      <p:to>
                                        <p:strVal val="visible"/>
                                      </p:to>
                                    </p:set>
                                  </p:childTnLst>
                                </p:cTn>
                              </p:par>
                            </p:childTnLst>
                          </p:cTn>
                        </p:par>
                        <p:par>
                          <p:cTn id="18" fill="hold" nodeType="afterGroup">
                            <p:stCondLst>
                              <p:cond delay="1000"/>
                            </p:stCondLst>
                            <p:childTnLst>
                              <p:par>
                                <p:cTn id="19" presetID="11" presetClass="entr" presetSubtype="0" fill="remove" nodeType="afterEffect">
                                  <p:stCondLst>
                                    <p:cond delay="0"/>
                                  </p:stCondLst>
                                  <p:childTnLst>
                                    <p:set>
                                      <p:cBhvr>
                                        <p:cTn id="20" dur="500">
                                          <p:stCondLst>
                                            <p:cond delay="0"/>
                                          </p:stCondLst>
                                        </p:cTn>
                                        <p:tgtEl>
                                          <p:spTgt spid="58"/>
                                        </p:tgtEl>
                                        <p:attrNameLst>
                                          <p:attrName>style.visibility</p:attrName>
                                        </p:attrNameLst>
                                      </p:cBhvr>
                                      <p:to>
                                        <p:strVal val="visible"/>
                                      </p:to>
                                    </p:set>
                                  </p:childTnLst>
                                </p:cTn>
                              </p:par>
                            </p:childTnLst>
                          </p:cTn>
                        </p:par>
                        <p:par>
                          <p:cTn id="21" fill="hold" nodeType="afterGroup">
                            <p:stCondLst>
                              <p:cond delay="1500"/>
                            </p:stCondLst>
                            <p:childTnLst>
                              <p:par>
                                <p:cTn id="22" presetID="11" presetClass="entr" presetSubtype="0" fill="remove" nodeType="afterEffect">
                                  <p:stCondLst>
                                    <p:cond delay="0"/>
                                  </p:stCondLst>
                                  <p:childTnLst>
                                    <p:set>
                                      <p:cBhvr>
                                        <p:cTn id="23" dur="500">
                                          <p:stCondLst>
                                            <p:cond delay="0"/>
                                          </p:stCondLst>
                                        </p:cTn>
                                        <p:tgtEl>
                                          <p:spTgt spid="59"/>
                                        </p:tgtEl>
                                        <p:attrNameLst>
                                          <p:attrName>style.visibility</p:attrName>
                                        </p:attrNameLst>
                                      </p:cBhvr>
                                      <p:to>
                                        <p:strVal val="visible"/>
                                      </p:to>
                                    </p:set>
                                  </p:childTnLst>
                                </p:cTn>
                              </p:par>
                            </p:childTnLst>
                          </p:cTn>
                        </p:par>
                        <p:par>
                          <p:cTn id="24" fill="hold" nodeType="afterGroup">
                            <p:stCondLst>
                              <p:cond delay="2000"/>
                            </p:stCondLst>
                            <p:childTnLst>
                              <p:par>
                                <p:cTn id="25" presetID="11" presetClass="entr" presetSubtype="0" fill="remove" nodeType="afterEffect">
                                  <p:stCondLst>
                                    <p:cond delay="0"/>
                                  </p:stCondLst>
                                  <p:childTnLst>
                                    <p:set>
                                      <p:cBhvr>
                                        <p:cTn id="26" dur="500">
                                          <p:stCondLst>
                                            <p:cond delay="0"/>
                                          </p:stCondLst>
                                        </p:cTn>
                                        <p:tgtEl>
                                          <p:spTgt spid="63"/>
                                        </p:tgtEl>
                                        <p:attrNameLst>
                                          <p:attrName>style.visibility</p:attrName>
                                        </p:attrNameLst>
                                      </p:cBhvr>
                                      <p:to>
                                        <p:strVal val="visible"/>
                                      </p:to>
                                    </p:set>
                                  </p:childTnLst>
                                </p:cTn>
                              </p:par>
                            </p:childTnLst>
                          </p:cTn>
                        </p:par>
                        <p:par>
                          <p:cTn id="27" fill="hold" nodeType="afterGroup">
                            <p:stCondLst>
                              <p:cond delay="2500"/>
                            </p:stCondLst>
                            <p:childTnLst>
                              <p:par>
                                <p:cTn id="28" presetID="11" presetClass="entr" presetSubtype="0" fill="remove" nodeType="afterEffect">
                                  <p:stCondLst>
                                    <p:cond delay="0"/>
                                  </p:stCondLst>
                                  <p:childTnLst>
                                    <p:set>
                                      <p:cBhvr>
                                        <p:cTn id="29" dur="500">
                                          <p:stCondLst>
                                            <p:cond delay="0"/>
                                          </p:stCondLst>
                                        </p:cTn>
                                        <p:tgtEl>
                                          <p:spTgt spid="62"/>
                                        </p:tgtEl>
                                        <p:attrNameLst>
                                          <p:attrName>style.visibility</p:attrName>
                                        </p:attrNameLst>
                                      </p:cBhvr>
                                      <p:to>
                                        <p:strVal val="visible"/>
                                      </p:to>
                                    </p:set>
                                  </p:childTnLst>
                                </p:cTn>
                              </p:par>
                            </p:childTnLst>
                          </p:cTn>
                        </p:par>
                        <p:par>
                          <p:cTn id="30" fill="hold" nodeType="afterGroup">
                            <p:stCondLst>
                              <p:cond delay="3000"/>
                            </p:stCondLst>
                            <p:childTnLst>
                              <p:par>
                                <p:cTn id="31" presetID="11" presetClass="entr" presetSubtype="0" fill="remove" nodeType="afterEffect">
                                  <p:stCondLst>
                                    <p:cond delay="0"/>
                                  </p:stCondLst>
                                  <p:childTnLst>
                                    <p:set>
                                      <p:cBhvr>
                                        <p:cTn id="32" dur="500">
                                          <p:stCondLst>
                                            <p:cond delay="0"/>
                                          </p:stCondLst>
                                        </p:cTn>
                                        <p:tgtEl>
                                          <p:spTgt spid="61"/>
                                        </p:tgtEl>
                                        <p:attrNameLst>
                                          <p:attrName>style.visibility</p:attrName>
                                        </p:attrNameLst>
                                      </p:cBhvr>
                                      <p:to>
                                        <p:strVal val="visible"/>
                                      </p:to>
                                    </p:set>
                                  </p:childTnLst>
                                </p:cTn>
                              </p:par>
                            </p:childTnLst>
                          </p:cTn>
                        </p:par>
                        <p:par>
                          <p:cTn id="33" fill="hold" nodeType="afterGroup">
                            <p:stCondLst>
                              <p:cond delay="3500"/>
                            </p:stCondLst>
                            <p:childTnLst>
                              <p:par>
                                <p:cTn id="34" presetID="11" presetClass="entr" presetSubtype="0" fill="remove" nodeType="afterEffect">
                                  <p:stCondLst>
                                    <p:cond delay="0"/>
                                  </p:stCondLst>
                                  <p:childTnLst>
                                    <p:set>
                                      <p:cBhvr>
                                        <p:cTn id="35" dur="500">
                                          <p:stCondLst>
                                            <p:cond delay="0"/>
                                          </p:stCondLst>
                                        </p:cTn>
                                        <p:tgtEl>
                                          <p:spTgt spid="60"/>
                                        </p:tgtEl>
                                        <p:attrNameLst>
                                          <p:attrName>style.visibility</p:attrName>
                                        </p:attrNameLst>
                                      </p:cBhvr>
                                      <p:to>
                                        <p:strVal val="visible"/>
                                      </p:to>
                                    </p:set>
                                  </p:childTnLst>
                                </p:cTn>
                              </p:par>
                            </p:childTnLst>
                          </p:cTn>
                        </p:par>
                        <p:par>
                          <p:cTn id="36" fill="hold" nodeType="afterGroup">
                            <p:stCondLst>
                              <p:cond delay="4000"/>
                            </p:stCondLst>
                            <p:childTnLst>
                              <p:par>
                                <p:cTn id="37" presetID="11" presetClass="entr" presetSubtype="0" fill="remove" nodeType="afterEffect">
                                  <p:stCondLst>
                                    <p:cond delay="0"/>
                                  </p:stCondLst>
                                  <p:childTnLst>
                                    <p:set>
                                      <p:cBhvr>
                                        <p:cTn id="38" dur="500">
                                          <p:stCondLst>
                                            <p:cond delay="0"/>
                                          </p:stCondLst>
                                        </p:cTn>
                                        <p:tgtEl>
                                          <p:spTgt spid="55"/>
                                        </p:tgtEl>
                                        <p:attrNameLst>
                                          <p:attrName>style.visibility</p:attrName>
                                        </p:attrNameLst>
                                      </p:cBhvr>
                                      <p:to>
                                        <p:strVal val="visible"/>
                                      </p:to>
                                    </p:set>
                                  </p:childTnLst>
                                </p:cTn>
                              </p:par>
                            </p:childTnLst>
                          </p:cTn>
                        </p:par>
                        <p:par>
                          <p:cTn id="39" fill="hold" nodeType="afterGroup">
                            <p:stCondLst>
                              <p:cond delay="4500"/>
                            </p:stCondLst>
                            <p:childTnLst>
                              <p:par>
                                <p:cTn id="40" presetID="11" presetClass="entr" presetSubtype="0" fill="remove" nodeType="afterEffect">
                                  <p:stCondLst>
                                    <p:cond delay="0"/>
                                  </p:stCondLst>
                                  <p:childTnLst>
                                    <p:set>
                                      <p:cBhvr>
                                        <p:cTn id="41" dur="500">
                                          <p:stCondLst>
                                            <p:cond delay="0"/>
                                          </p:stCondLst>
                                        </p:cTn>
                                        <p:tgtEl>
                                          <p:spTgt spid="54"/>
                                        </p:tgtEl>
                                        <p:attrNameLst>
                                          <p:attrName>style.visibility</p:attrName>
                                        </p:attrNameLst>
                                      </p:cBhvr>
                                      <p:to>
                                        <p:strVal val="visible"/>
                                      </p:to>
                                    </p:set>
                                  </p:childTnLst>
                                </p:cTn>
                              </p:par>
                            </p:childTnLst>
                          </p:cTn>
                        </p:par>
                        <p:par>
                          <p:cTn id="42" fill="hold" nodeType="afterGroup">
                            <p:stCondLst>
                              <p:cond delay="5000"/>
                            </p:stCondLst>
                            <p:childTnLst>
                              <p:par>
                                <p:cTn id="43" presetID="11" presetClass="entr" presetSubtype="0" fill="remove" nodeType="afterEffect">
                                  <p:stCondLst>
                                    <p:cond delay="0"/>
                                  </p:stCondLst>
                                  <p:childTnLst>
                                    <p:set>
                                      <p:cBhvr>
                                        <p:cTn id="44" dur="500">
                                          <p:stCondLst>
                                            <p:cond delay="0"/>
                                          </p:stCondLst>
                                        </p:cTn>
                                        <p:tgtEl>
                                          <p:spTgt spid="53"/>
                                        </p:tgtEl>
                                        <p:attrNameLst>
                                          <p:attrName>style.visibility</p:attrName>
                                        </p:attrNameLst>
                                      </p:cBhvr>
                                      <p:to>
                                        <p:strVal val="visible"/>
                                      </p:to>
                                    </p:set>
                                  </p:childTnLst>
                                </p:cTn>
                              </p:par>
                            </p:childTnLst>
                          </p:cTn>
                        </p:par>
                        <p:par>
                          <p:cTn id="45" fill="hold" nodeType="afterGroup">
                            <p:stCondLst>
                              <p:cond delay="5500"/>
                            </p:stCondLst>
                            <p:childTnLst>
                              <p:par>
                                <p:cTn id="46" presetID="11" presetClass="entr" presetSubtype="0" fill="remove" nodeType="afterEffect">
                                  <p:stCondLst>
                                    <p:cond delay="0"/>
                                  </p:stCondLst>
                                  <p:childTnLst>
                                    <p:set>
                                      <p:cBhvr>
                                        <p:cTn id="47" dur="500">
                                          <p:stCondLst>
                                            <p:cond delay="0"/>
                                          </p:stCondLst>
                                        </p:cTn>
                                        <p:tgtEl>
                                          <p:spTgt spid="52"/>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xit" presetSubtype="0" repeatCount="indefinite" fill="hold" grpId="0" nodeType="afterEffect">
                                  <p:stCondLst>
                                    <p:cond delay="0"/>
                                  </p:stCondLst>
                                  <p:childTnLst>
                                    <p:anim calcmode="discrete" valueType="str">
                                      <p:cBhvr>
                                        <p:cTn id="50" dur="1000"/>
                                        <p:tgtEl>
                                          <p:spTgt spid="51"/>
                                        </p:tgtEl>
                                        <p:attrNameLst>
                                          <p:attrName>style.visibility</p:attrName>
                                        </p:attrNameLst>
                                      </p:cBhvr>
                                      <p:tavLst>
                                        <p:tav tm="0">
                                          <p:val>
                                            <p:strVal val="hidden"/>
                                          </p:val>
                                        </p:tav>
                                        <p:tav tm="50000">
                                          <p:val>
                                            <p:strVal val="visible"/>
                                          </p:val>
                                        </p:tav>
                                      </p:tavLst>
                                    </p:anim>
                                    <p:set>
                                      <p:cBhvr>
                                        <p:cTn id="51" dur="1" fill="hold">
                                          <p:stCondLst>
                                            <p:cond delay="999"/>
                                          </p:stCondLst>
                                        </p:cTn>
                                        <p:tgtEl>
                                          <p:spTgt spid="51"/>
                                        </p:tgtEl>
                                        <p:attrNameLst>
                                          <p:attrName>style.visibility</p:attrName>
                                        </p:attrNameLst>
                                      </p:cBhvr>
                                      <p:to>
                                        <p:strVal val="hidden"/>
                                      </p:to>
                                    </p:set>
                                  </p:childTnLst>
                                </p:cTn>
                              </p:par>
                            </p:childTnLst>
                          </p:cTn>
                        </p:par>
                        <p:par>
                          <p:cTn id="52" fill="hold" nodeType="afterGroup">
                            <p:stCondLst>
                              <p:cond delay="7000"/>
                            </p:stCondLst>
                            <p:childTnLst>
                              <p:par>
                                <p:cTn id="53" presetID="11" presetClass="exit" presetSubtype="0" repeatCount="indefinite" fill="hold" grpId="0" nodeType="afterEffect">
                                  <p:stCondLst>
                                    <p:cond delay="0"/>
                                  </p:stCondLst>
                                  <p:childTnLst>
                                    <p:anim calcmode="discrete" valueType="str">
                                      <p:cBhvr>
                                        <p:cTn id="54" dur="1000"/>
                                        <p:tgtEl>
                                          <p:spTgt spid="45"/>
                                        </p:tgtEl>
                                        <p:attrNameLst>
                                          <p:attrName>style.visibility</p:attrName>
                                        </p:attrNameLst>
                                      </p:cBhvr>
                                      <p:tavLst>
                                        <p:tav tm="0">
                                          <p:val>
                                            <p:strVal val="hidden"/>
                                          </p:val>
                                        </p:tav>
                                        <p:tav tm="50000">
                                          <p:val>
                                            <p:strVal val="visible"/>
                                          </p:val>
                                        </p:tav>
                                      </p:tavLst>
                                    </p:anim>
                                    <p:set>
                                      <p:cBhvr>
                                        <p:cTn id="55" dur="1" fill="hold">
                                          <p:stCondLst>
                                            <p:cond delay="999"/>
                                          </p:stCondLst>
                                        </p:cTn>
                                        <p:tgtEl>
                                          <p:spTgt spid="45"/>
                                        </p:tgtEl>
                                        <p:attrNameLst>
                                          <p:attrName>style.visibility</p:attrName>
                                        </p:attrNameLst>
                                      </p:cBhvr>
                                      <p:to>
                                        <p:strVal val="hidden"/>
                                      </p:to>
                                    </p:set>
                                  </p:childTnLst>
                                </p:cTn>
                              </p:par>
                            </p:childTnLst>
                          </p:cTn>
                        </p:par>
                        <p:par>
                          <p:cTn id="56" fill="hold" nodeType="afterGroup">
                            <p:stCondLst>
                              <p:cond delay="8000"/>
                            </p:stCondLst>
                            <p:childTnLst>
                              <p:par>
                                <p:cTn id="57" presetID="11" presetClass="exit" presetSubtype="0" repeatCount="indefinite" fill="hold" grpId="0" nodeType="afterEffect">
                                  <p:stCondLst>
                                    <p:cond delay="0"/>
                                  </p:stCondLst>
                                  <p:childTnLst>
                                    <p:anim calcmode="discrete" valueType="str">
                                      <p:cBhvr>
                                        <p:cTn id="58" dur="1000"/>
                                        <p:tgtEl>
                                          <p:spTgt spid="39"/>
                                        </p:tgtEl>
                                        <p:attrNameLst>
                                          <p:attrName>style.visibility</p:attrName>
                                        </p:attrNameLst>
                                      </p:cBhvr>
                                      <p:tavLst>
                                        <p:tav tm="0">
                                          <p:val>
                                            <p:strVal val="hidden"/>
                                          </p:val>
                                        </p:tav>
                                        <p:tav tm="50000">
                                          <p:val>
                                            <p:strVal val="visible"/>
                                          </p:val>
                                        </p:tav>
                                      </p:tavLst>
                                    </p:anim>
                                    <p:set>
                                      <p:cBhvr>
                                        <p:cTn id="59" dur="1" fill="hold">
                                          <p:stCondLst>
                                            <p:cond delay="999"/>
                                          </p:stCondLst>
                                        </p:cTn>
                                        <p:tgtEl>
                                          <p:spTgt spid="3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23" presetClass="entr" presetSubtype="16" fill="hold" nodeType="click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p:cTn id="64" dur="500" fill="hold"/>
                                        <p:tgtEl>
                                          <p:spTgt spid="32"/>
                                        </p:tgtEl>
                                        <p:attrNameLst>
                                          <p:attrName>ppt_w</p:attrName>
                                        </p:attrNameLst>
                                      </p:cBhvr>
                                      <p:tavLst>
                                        <p:tav tm="0">
                                          <p:val>
                                            <p:fltVal val="0"/>
                                          </p:val>
                                        </p:tav>
                                        <p:tav tm="100000">
                                          <p:val>
                                            <p:strVal val="#ppt_w"/>
                                          </p:val>
                                        </p:tav>
                                      </p:tavLst>
                                    </p:anim>
                                    <p:anim calcmode="lin" valueType="num">
                                      <p:cBhvr>
                                        <p:cTn id="65" dur="500" fill="hold"/>
                                        <p:tgtEl>
                                          <p:spTgt spid="32"/>
                                        </p:tgtEl>
                                        <p:attrNameLst>
                                          <p:attrName>ppt_h</p:attrName>
                                        </p:attrNameLst>
                                      </p:cBhvr>
                                      <p:tavLst>
                                        <p:tav tm="0">
                                          <p:val>
                                            <p:fltVal val="0"/>
                                          </p:val>
                                        </p:tav>
                                        <p:tav tm="100000">
                                          <p:val>
                                            <p:strVal val="#ppt_h"/>
                                          </p:val>
                                        </p:tav>
                                      </p:tavLst>
                                    </p:anim>
                                  </p:childTnLst>
                                </p:cTn>
                              </p:par>
                              <p:par>
                                <p:cTn id="66" presetID="23" presetClass="entr" presetSubtype="16" fill="hold" nodeType="withEffect">
                                  <p:stCondLst>
                                    <p:cond delay="0"/>
                                  </p:stCondLst>
                                  <p:childTnLst>
                                    <p:set>
                                      <p:cBhvr>
                                        <p:cTn id="67" dur="1" fill="hold">
                                          <p:stCondLst>
                                            <p:cond delay="0"/>
                                          </p:stCondLst>
                                        </p:cTn>
                                        <p:tgtEl>
                                          <p:spTgt spid="34"/>
                                        </p:tgtEl>
                                        <p:attrNameLst>
                                          <p:attrName>style.visibility</p:attrName>
                                        </p:attrNameLst>
                                      </p:cBhvr>
                                      <p:to>
                                        <p:strVal val="visible"/>
                                      </p:to>
                                    </p:set>
                                    <p:anim calcmode="lin" valueType="num">
                                      <p:cBhvr>
                                        <p:cTn id="68" dur="500" fill="hold"/>
                                        <p:tgtEl>
                                          <p:spTgt spid="34"/>
                                        </p:tgtEl>
                                        <p:attrNameLst>
                                          <p:attrName>ppt_w</p:attrName>
                                        </p:attrNameLst>
                                      </p:cBhvr>
                                      <p:tavLst>
                                        <p:tav tm="0">
                                          <p:val>
                                            <p:fltVal val="0"/>
                                          </p:val>
                                        </p:tav>
                                        <p:tav tm="100000">
                                          <p:val>
                                            <p:strVal val="#ppt_w"/>
                                          </p:val>
                                        </p:tav>
                                      </p:tavLst>
                                    </p:anim>
                                    <p:anim calcmode="lin" valueType="num">
                                      <p:cBhvr>
                                        <p:cTn id="69" dur="500" fill="hold"/>
                                        <p:tgtEl>
                                          <p:spTgt spid="34"/>
                                        </p:tgtEl>
                                        <p:attrNameLst>
                                          <p:attrName>ppt_h</p:attrName>
                                        </p:attrNameLst>
                                      </p:cBhvr>
                                      <p:tavLst>
                                        <p:tav tm="0">
                                          <p:val>
                                            <p:fltVal val="0"/>
                                          </p:val>
                                        </p:tav>
                                        <p:tav tm="100000">
                                          <p:val>
                                            <p:strVal val="#ppt_h"/>
                                          </p:val>
                                        </p:tav>
                                      </p:tavLst>
                                    </p:anim>
                                  </p:childTnLst>
                                </p:cTn>
                              </p:par>
                            </p:childTnLst>
                          </p:cTn>
                        </p:par>
                        <p:par>
                          <p:cTn id="70" fill="hold" nodeType="afterGroup">
                            <p:stCondLst>
                              <p:cond delay="500"/>
                            </p:stCondLst>
                            <p:childTnLst>
                              <p:par>
                                <p:cTn id="71" presetID="26" presetClass="emph" presetSubtype="0" repeatCount="indefinite" fill="hold" nodeType="afterEffect">
                                  <p:stCondLst>
                                    <p:cond delay="0"/>
                                  </p:stCondLst>
                                  <p:childTnLst>
                                    <p:animEffect transition="out" filter="fade">
                                      <p:cBhvr>
                                        <p:cTn id="72" dur="1000" tmFilter="0, 0; .2, .5; .8, .5; 1, 0"/>
                                        <p:tgtEl>
                                          <p:spTgt spid="34"/>
                                        </p:tgtEl>
                                      </p:cBhvr>
                                    </p:animEffect>
                                    <p:animScale>
                                      <p:cBhvr>
                                        <p:cTn id="73" dur="500" autoRev="1" fill="hold"/>
                                        <p:tgtEl>
                                          <p:spTgt spid="34"/>
                                        </p:tgtEl>
                                      </p:cBhvr>
                                      <p:by x="105000" y="105000"/>
                                    </p:animScale>
                                  </p:childTnLst>
                                </p:cTn>
                              </p:par>
                              <p:par>
                                <p:cTn id="74" presetID="26" presetClass="emph" presetSubtype="0" repeatCount="indefinite" fill="hold" nodeType="withEffect">
                                  <p:stCondLst>
                                    <p:cond delay="0"/>
                                  </p:stCondLst>
                                  <p:childTnLst>
                                    <p:animEffect transition="out" filter="fade">
                                      <p:cBhvr>
                                        <p:cTn id="75" dur="1000" tmFilter="0, 0; .2, .5; .8, .5; 1, 0"/>
                                        <p:tgtEl>
                                          <p:spTgt spid="32"/>
                                        </p:tgtEl>
                                      </p:cBhvr>
                                    </p:animEffect>
                                    <p:animScale>
                                      <p:cBhvr>
                                        <p:cTn id="76" dur="500" autoRev="1" fill="hold"/>
                                        <p:tgtEl>
                                          <p:spTgt spid="3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5" grpId="0" animBg="1"/>
      <p:bldP spid="5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図 52" descr="さつまいも.jpg"/>
          <p:cNvPicPr>
            <a:picLocks noChangeAspect="1"/>
          </p:cNvPicPr>
          <p:nvPr/>
        </p:nvPicPr>
        <p:blipFill>
          <a:blip r:embed="rId3" cstate="print">
            <a:duotone>
              <a:schemeClr val="accent4">
                <a:shade val="45000"/>
                <a:satMod val="135000"/>
              </a:schemeClr>
              <a:prstClr val="white"/>
            </a:duotone>
            <a:lum contrast="20000"/>
          </a:blip>
          <a:stretch>
            <a:fillRect/>
          </a:stretch>
        </p:blipFill>
        <p:spPr>
          <a:xfrm>
            <a:off x="7048535" y="857232"/>
            <a:ext cx="3891895" cy="2143140"/>
          </a:xfrm>
          <a:prstGeom prst="rect">
            <a:avLst/>
          </a:prstGeom>
        </p:spPr>
      </p:pic>
      <p:pic>
        <p:nvPicPr>
          <p:cNvPr id="6" name="図 7" descr="ウサ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5251" y="1381125"/>
            <a:ext cx="4942416"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ウサ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51" y="1381125"/>
            <a:ext cx="4942416"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ウサ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573" y="1521325"/>
            <a:ext cx="4449751" cy="3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8"/>
          <p:cNvSpPr txBox="1"/>
          <p:nvPr/>
        </p:nvSpPr>
        <p:spPr>
          <a:xfrm>
            <a:off x="285712" y="928670"/>
            <a:ext cx="3333773" cy="707886"/>
          </a:xfrm>
          <a:prstGeom prst="rect">
            <a:avLst/>
          </a:prstGeom>
          <a:noFill/>
        </p:spPr>
        <p:txBody>
          <a:bodyPr>
            <a:spAutoFit/>
          </a:bodyPr>
          <a:lstStyle/>
          <a:p>
            <a:pPr algn="ctr">
              <a:defRPr/>
            </a:pPr>
            <a:r>
              <a:rPr kumimoji="1" lang="ja-JP" altLang="en-US" sz="4000" b="1" kern="1200" dirty="0">
                <a:ln>
                  <a:solidFill>
                    <a:srgbClr val="F79646">
                      <a:lumMod val="50000"/>
                    </a:srgbClr>
                  </a:solidFill>
                </a:ln>
                <a:solidFill>
                  <a:srgbClr val="F79646">
                    <a:lumMod val="75000"/>
                  </a:srgbClr>
                </a:solidFill>
                <a:latin typeface="AR P丸ゴシック体M" pitchFamily="50" charset="-128"/>
                <a:ea typeface="AR P丸ゴシック体M" pitchFamily="50" charset="-128"/>
                <a:cs typeface="+mn-cs"/>
              </a:rPr>
              <a:t>「</a:t>
            </a:r>
            <a:r>
              <a:rPr kumimoji="1" lang="en-US" altLang="ja-JP" sz="4000" b="1" kern="1200" dirty="0">
                <a:ln>
                  <a:solidFill>
                    <a:srgbClr val="F79646">
                      <a:lumMod val="50000"/>
                    </a:srgbClr>
                  </a:solidFill>
                </a:ln>
                <a:solidFill>
                  <a:srgbClr val="F79646">
                    <a:lumMod val="75000"/>
                  </a:srgbClr>
                </a:solidFill>
                <a:latin typeface="AR P丸ゴシック体M" pitchFamily="50" charset="-128"/>
                <a:ea typeface="AR P丸ゴシック体M" pitchFamily="50" charset="-128"/>
                <a:cs typeface="+mn-cs"/>
              </a:rPr>
              <a:t>8020</a:t>
            </a:r>
            <a:r>
              <a:rPr kumimoji="1" lang="ja-JP" altLang="en-US" sz="4000" b="1" kern="1200" dirty="0">
                <a:ln>
                  <a:solidFill>
                    <a:srgbClr val="F79646">
                      <a:lumMod val="50000"/>
                    </a:srgbClr>
                  </a:solidFill>
                </a:ln>
                <a:solidFill>
                  <a:srgbClr val="F79646">
                    <a:lumMod val="75000"/>
                  </a:srgbClr>
                </a:solidFill>
                <a:latin typeface="AR P丸ゴシック体M" pitchFamily="50" charset="-128"/>
                <a:ea typeface="AR P丸ゴシック体M" pitchFamily="50" charset="-128"/>
                <a:cs typeface="+mn-cs"/>
              </a:rPr>
              <a:t>」</a:t>
            </a:r>
            <a:endParaRPr kumimoji="1" lang="en-US" altLang="ja-JP" sz="4000" b="1" kern="1200" dirty="0">
              <a:ln>
                <a:solidFill>
                  <a:srgbClr val="F79646">
                    <a:lumMod val="50000"/>
                  </a:srgbClr>
                </a:solidFill>
              </a:ln>
              <a:solidFill>
                <a:srgbClr val="F79646">
                  <a:lumMod val="75000"/>
                </a:srgbClr>
              </a:solidFill>
              <a:latin typeface="AR P丸ゴシック体M" pitchFamily="50" charset="-128"/>
              <a:ea typeface="AR P丸ゴシック体M" pitchFamily="50" charset="-128"/>
              <a:cs typeface="+mn-cs"/>
            </a:endParaRPr>
          </a:p>
        </p:txBody>
      </p:sp>
      <p:grpSp>
        <p:nvGrpSpPr>
          <p:cNvPr id="22" name="グループ化 21"/>
          <p:cNvGrpSpPr/>
          <p:nvPr/>
        </p:nvGrpSpPr>
        <p:grpSpPr>
          <a:xfrm>
            <a:off x="5810208" y="2750019"/>
            <a:ext cx="1263205" cy="1143346"/>
            <a:chOff x="4109413" y="2461331"/>
            <a:chExt cx="947404" cy="1143346"/>
          </a:xfrm>
          <a:solidFill>
            <a:schemeClr val="accent5">
              <a:lumMod val="75000"/>
            </a:schemeClr>
          </a:solidFill>
        </p:grpSpPr>
        <p:sp>
          <p:nvSpPr>
            <p:cNvPr id="23" name="二等辺三角形 22"/>
            <p:cNvSpPr/>
            <p:nvPr/>
          </p:nvSpPr>
          <p:spPr bwMode="auto">
            <a:xfrm rot="1659830">
              <a:off x="4538041" y="246133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24" name="二等辺三角形 23"/>
            <p:cNvSpPr/>
            <p:nvPr/>
          </p:nvSpPr>
          <p:spPr bwMode="auto">
            <a:xfrm rot="1659830">
              <a:off x="4395165" y="2747083"/>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25" name="二等辺三角形 24"/>
            <p:cNvSpPr/>
            <p:nvPr/>
          </p:nvSpPr>
          <p:spPr bwMode="auto">
            <a:xfrm rot="1659830">
              <a:off x="4252289" y="302974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26" name="二等辺三角形 25"/>
            <p:cNvSpPr/>
            <p:nvPr/>
          </p:nvSpPr>
          <p:spPr bwMode="auto">
            <a:xfrm rot="1659830">
              <a:off x="4109413" y="331550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27" name="正方形/長方形 26"/>
          <p:cNvSpPr>
            <a:spLocks noChangeArrowheads="1"/>
          </p:cNvSpPr>
          <p:nvPr/>
        </p:nvSpPr>
        <p:spPr bwMode="auto">
          <a:xfrm rot="1901757">
            <a:off x="5949952" y="2643231"/>
            <a:ext cx="844549" cy="15208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28" name="グループ化 27"/>
          <p:cNvGrpSpPr/>
          <p:nvPr/>
        </p:nvGrpSpPr>
        <p:grpSpPr>
          <a:xfrm>
            <a:off x="7429467" y="4328605"/>
            <a:ext cx="1814328" cy="531316"/>
            <a:chOff x="5653094" y="4296512"/>
            <a:chExt cx="1360746" cy="531316"/>
          </a:xfrm>
          <a:solidFill>
            <a:schemeClr val="accent5">
              <a:lumMod val="75000"/>
            </a:schemeClr>
          </a:solidFill>
        </p:grpSpPr>
        <p:sp>
          <p:nvSpPr>
            <p:cNvPr id="29" name="二等辺三角形 28"/>
            <p:cNvSpPr/>
            <p:nvPr/>
          </p:nvSpPr>
          <p:spPr bwMode="auto">
            <a:xfrm rot="16200000">
              <a:off x="553829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0" name="二等辺三角形 29"/>
            <p:cNvSpPr/>
            <p:nvPr/>
          </p:nvSpPr>
          <p:spPr bwMode="auto">
            <a:xfrm rot="16200000">
              <a:off x="5895484" y="441131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1" name="二等辺三角形 30"/>
            <p:cNvSpPr/>
            <p:nvPr/>
          </p:nvSpPr>
          <p:spPr bwMode="auto">
            <a:xfrm rot="16200000">
              <a:off x="6252674" y="442385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2" name="二等辺三角形 31"/>
            <p:cNvSpPr/>
            <p:nvPr/>
          </p:nvSpPr>
          <p:spPr bwMode="auto">
            <a:xfrm rot="16200000">
              <a:off x="6609864" y="442385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33" name="正方形/長方形 32"/>
          <p:cNvSpPr>
            <a:spLocks noChangeArrowheads="1"/>
          </p:cNvSpPr>
          <p:nvPr/>
        </p:nvSpPr>
        <p:spPr bwMode="auto">
          <a:xfrm rot="5400000">
            <a:off x="8057357" y="3588587"/>
            <a:ext cx="554038" cy="2000249"/>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grpSp>
        <p:nvGrpSpPr>
          <p:cNvPr id="34" name="グループ化 33"/>
          <p:cNvGrpSpPr/>
          <p:nvPr/>
        </p:nvGrpSpPr>
        <p:grpSpPr>
          <a:xfrm>
            <a:off x="9595284" y="2820276"/>
            <a:ext cx="1263205" cy="1140062"/>
            <a:chOff x="6762051" y="3060359"/>
            <a:chExt cx="947404" cy="1140062"/>
          </a:xfrm>
          <a:solidFill>
            <a:schemeClr val="accent5">
              <a:lumMod val="75000"/>
            </a:schemeClr>
          </a:solidFill>
        </p:grpSpPr>
        <p:sp>
          <p:nvSpPr>
            <p:cNvPr id="35" name="二等辺三角形 34"/>
            <p:cNvSpPr/>
            <p:nvPr/>
          </p:nvSpPr>
          <p:spPr bwMode="auto">
            <a:xfrm rot="9174609">
              <a:off x="6762051" y="3060359"/>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6" name="二等辺三角形 35"/>
            <p:cNvSpPr/>
            <p:nvPr/>
          </p:nvSpPr>
          <p:spPr bwMode="auto">
            <a:xfrm rot="9174609">
              <a:off x="6904927" y="3339741"/>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7" name="二等辺三角形 36"/>
            <p:cNvSpPr/>
            <p:nvPr/>
          </p:nvSpPr>
          <p:spPr bwMode="auto">
            <a:xfrm rot="9174609">
              <a:off x="7047803" y="3625492"/>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38" name="二等辺三角形 37"/>
            <p:cNvSpPr/>
            <p:nvPr/>
          </p:nvSpPr>
          <p:spPr bwMode="auto">
            <a:xfrm rot="9174609">
              <a:off x="7190679" y="3911245"/>
              <a:ext cx="518776" cy="289176"/>
            </a:xfrm>
            <a:prstGeom prst="triangle">
              <a:avLst/>
            </a:prstGeom>
            <a:grp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grpSp>
      <p:sp>
        <p:nvSpPr>
          <p:cNvPr id="39" name="正方形/長方形 38"/>
          <p:cNvSpPr>
            <a:spLocks noChangeArrowheads="1"/>
          </p:cNvSpPr>
          <p:nvPr/>
        </p:nvSpPr>
        <p:spPr bwMode="auto">
          <a:xfrm rot="-1664795">
            <a:off x="9821362" y="2647993"/>
            <a:ext cx="740833" cy="14001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nchor="ctr"/>
          <a:lstStyle>
            <a:lvl1pPr>
              <a:defRPr kumimoji="1">
                <a:solidFill>
                  <a:schemeClr val="tx1"/>
                </a:solidFill>
                <a:latin typeface="Calibri" pitchFamily="34" charset="0"/>
                <a:ea typeface="ＭＳ Ｐゴシック" pitchFamily="50" charset="-128"/>
              </a:defRPr>
            </a:lvl1pPr>
            <a:lvl2pPr marL="742950" indent="-285750">
              <a:defRPr kumimoji="1">
                <a:solidFill>
                  <a:schemeClr val="tx1"/>
                </a:solidFill>
                <a:latin typeface="Calibri" pitchFamily="34" charset="0"/>
                <a:ea typeface="ＭＳ Ｐゴシック" pitchFamily="50" charset="-128"/>
              </a:defRPr>
            </a:lvl2pPr>
            <a:lvl3pPr marL="1143000" indent="-228600">
              <a:defRPr kumimoji="1">
                <a:solidFill>
                  <a:schemeClr val="tx1"/>
                </a:solidFill>
                <a:latin typeface="Calibri" pitchFamily="34" charset="0"/>
                <a:ea typeface="ＭＳ Ｐゴシック" pitchFamily="50" charset="-128"/>
              </a:defRPr>
            </a:lvl3pPr>
            <a:lvl4pPr marL="1600200" indent="-228600">
              <a:defRPr kumimoji="1">
                <a:solidFill>
                  <a:schemeClr val="tx1"/>
                </a:solidFill>
                <a:latin typeface="Calibri" pitchFamily="34" charset="0"/>
                <a:ea typeface="ＭＳ Ｐゴシック" pitchFamily="50" charset="-128"/>
              </a:defRPr>
            </a:lvl4pPr>
            <a:lvl5pPr marL="2057400" indent="-228600">
              <a:defRPr kumimoji="1">
                <a:solidFill>
                  <a:schemeClr val="tx1"/>
                </a:solidFill>
                <a:latin typeface="Calibri" pitchFamily="34" charset="0"/>
                <a:ea typeface="ＭＳ Ｐゴシック" pitchFamily="50" charset="-128"/>
              </a:defRPr>
            </a:lvl5pPr>
            <a:lvl6pPr marL="2514600" indent="-228600" fontAlgn="base">
              <a:spcBef>
                <a:spcPct val="0"/>
              </a:spcBef>
              <a:spcAft>
                <a:spcPct val="0"/>
              </a:spcAft>
              <a:defRPr kumimoji="1">
                <a:solidFill>
                  <a:schemeClr val="tx1"/>
                </a:solidFill>
                <a:latin typeface="Calibri" pitchFamily="34" charset="0"/>
                <a:ea typeface="ＭＳ Ｐゴシック" pitchFamily="50" charset="-128"/>
              </a:defRPr>
            </a:lvl6pPr>
            <a:lvl7pPr marL="2971800" indent="-228600" fontAlgn="base">
              <a:spcBef>
                <a:spcPct val="0"/>
              </a:spcBef>
              <a:spcAft>
                <a:spcPct val="0"/>
              </a:spcAft>
              <a:defRPr kumimoji="1">
                <a:solidFill>
                  <a:schemeClr val="tx1"/>
                </a:solidFill>
                <a:latin typeface="Calibri" pitchFamily="34" charset="0"/>
                <a:ea typeface="ＭＳ Ｐゴシック" pitchFamily="50" charset="-128"/>
              </a:defRPr>
            </a:lvl7pPr>
            <a:lvl8pPr marL="3429000" indent="-228600" fontAlgn="base">
              <a:spcBef>
                <a:spcPct val="0"/>
              </a:spcBef>
              <a:spcAft>
                <a:spcPct val="0"/>
              </a:spcAft>
              <a:defRPr kumimoji="1">
                <a:solidFill>
                  <a:schemeClr val="tx1"/>
                </a:solidFill>
                <a:latin typeface="Calibri" pitchFamily="34" charset="0"/>
                <a:ea typeface="ＭＳ Ｐゴシック" pitchFamily="50" charset="-128"/>
              </a:defRPr>
            </a:lvl8pPr>
            <a:lvl9pPr marL="3886200" indent="-228600" fontAlgn="base">
              <a:spcBef>
                <a:spcPct val="0"/>
              </a:spcBef>
              <a:spcAft>
                <a:spcPct val="0"/>
              </a:spcAft>
              <a:defRPr kumimoji="1">
                <a:solidFill>
                  <a:schemeClr val="tx1"/>
                </a:solidFill>
                <a:latin typeface="Calibri" pitchFamily="34" charset="0"/>
                <a:ea typeface="ＭＳ Ｐゴシック" pitchFamily="50" charset="-128"/>
              </a:defRPr>
            </a:lvl9pPr>
          </a:lstStyle>
          <a:p>
            <a:pPr algn="ctr" fontAlgn="base">
              <a:spcBef>
                <a:spcPct val="0"/>
              </a:spcBef>
              <a:spcAft>
                <a:spcPct val="0"/>
              </a:spcAft>
            </a:pPr>
            <a:endParaRPr lang="ja-JP" altLang="en-US" sz="1800" kern="1200">
              <a:solidFill>
                <a:prstClr val="black"/>
              </a:solidFill>
              <a:cs typeface="+mn-cs"/>
            </a:endParaRPr>
          </a:p>
        </p:txBody>
      </p:sp>
      <p:sp>
        <p:nvSpPr>
          <p:cNvPr id="40" name="二等辺三角形 39"/>
          <p:cNvSpPr/>
          <p:nvPr/>
        </p:nvSpPr>
        <p:spPr bwMode="auto">
          <a:xfrm rot="1659830">
            <a:off x="6400520" y="2728077"/>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1" name="二等辺三角形 40"/>
          <p:cNvSpPr/>
          <p:nvPr/>
        </p:nvSpPr>
        <p:spPr bwMode="auto">
          <a:xfrm rot="1659830">
            <a:off x="6210020" y="3013829"/>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2" name="二等辺三角形 41"/>
          <p:cNvSpPr/>
          <p:nvPr/>
        </p:nvSpPr>
        <p:spPr bwMode="auto">
          <a:xfrm rot="1659830">
            <a:off x="6019516" y="3296495"/>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3" name="二等辺三角形 42"/>
          <p:cNvSpPr/>
          <p:nvPr/>
        </p:nvSpPr>
        <p:spPr bwMode="auto">
          <a:xfrm rot="1659830">
            <a:off x="5829016" y="3582247"/>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4" name="二等辺三角形 43"/>
          <p:cNvSpPr/>
          <p:nvPr/>
        </p:nvSpPr>
        <p:spPr bwMode="auto">
          <a:xfrm rot="9174609">
            <a:off x="9574832" y="2796355"/>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5" name="二等辺三角形 44"/>
          <p:cNvSpPr/>
          <p:nvPr/>
        </p:nvSpPr>
        <p:spPr bwMode="auto">
          <a:xfrm rot="9174609">
            <a:off x="9765332" y="3075737"/>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6" name="二等辺三角形 45"/>
          <p:cNvSpPr/>
          <p:nvPr/>
        </p:nvSpPr>
        <p:spPr bwMode="auto">
          <a:xfrm rot="9174609">
            <a:off x="9955832" y="3361488"/>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7" name="二等辺三角形 46"/>
          <p:cNvSpPr/>
          <p:nvPr/>
        </p:nvSpPr>
        <p:spPr bwMode="auto">
          <a:xfrm rot="9174609">
            <a:off x="10146336" y="3647241"/>
            <a:ext cx="691701" cy="289176"/>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8" name="二等辺三角形 47"/>
          <p:cNvSpPr/>
          <p:nvPr/>
        </p:nvSpPr>
        <p:spPr bwMode="auto">
          <a:xfrm rot="16200000">
            <a:off x="7367428" y="4408480"/>
            <a:ext cx="518776" cy="385568"/>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49" name="二等辺三角形 48"/>
          <p:cNvSpPr/>
          <p:nvPr/>
        </p:nvSpPr>
        <p:spPr bwMode="auto">
          <a:xfrm rot="16200000">
            <a:off x="7843681" y="4395941"/>
            <a:ext cx="518776" cy="385568"/>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0" name="二等辺三角形 49"/>
          <p:cNvSpPr/>
          <p:nvPr/>
        </p:nvSpPr>
        <p:spPr bwMode="auto">
          <a:xfrm rot="16200000">
            <a:off x="8319935" y="4408480"/>
            <a:ext cx="518776" cy="385568"/>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51" name="二等辺三角形 50"/>
          <p:cNvSpPr/>
          <p:nvPr/>
        </p:nvSpPr>
        <p:spPr bwMode="auto">
          <a:xfrm rot="16200000">
            <a:off x="8796188" y="4408481"/>
            <a:ext cx="518776" cy="385568"/>
          </a:xfrm>
          <a:prstGeom prst="triangle">
            <a:avLst/>
          </a:prstGeom>
          <a:solidFill>
            <a:schemeClr val="accent5">
              <a:lumMod val="75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anchor="ctr"/>
          <a:lstStyle/>
          <a:p>
            <a:pPr algn="ctr">
              <a:defRPr/>
            </a:pPr>
            <a:endParaRPr kumimoji="1" lang="ja-JP" altLang="en-US" sz="1800" kern="1200" dirty="0">
              <a:solidFill>
                <a:prstClr val="black"/>
              </a:solidFill>
              <a:latin typeface="Calibri"/>
              <a:ea typeface="ＭＳ Ｐゴシック"/>
              <a:cs typeface="+mn-cs"/>
            </a:endParaRPr>
          </a:p>
        </p:txBody>
      </p:sp>
      <p:sp>
        <p:nvSpPr>
          <p:cNvPr id="10" name="正方形/長方形 9"/>
          <p:cNvSpPr/>
          <p:nvPr/>
        </p:nvSpPr>
        <p:spPr bwMode="auto">
          <a:xfrm>
            <a:off x="1104239" y="22226"/>
            <a:ext cx="6622326" cy="1477328"/>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54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ぜ</a:t>
            </a:r>
            <a:r>
              <a:rPr kumimoji="1" lang="ja-JP" altLang="en-US" sz="32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「全身の体力向上と全力投球」</a:t>
            </a:r>
            <a:endParaRPr kumimoji="1" lang="ja-JP" altLang="en-US" sz="3600" kern="1200" dirty="0">
              <a:ln>
                <a:solidFill>
                  <a:srgbClr val="1F497D">
                    <a:lumMod val="75000"/>
                  </a:srgbClr>
                </a:solidFill>
              </a:ln>
              <a:solidFill>
                <a:srgbClr val="1F497D">
                  <a:lumMod val="60000"/>
                  <a:lumOff val="40000"/>
                </a:srgbClr>
              </a:solidFill>
              <a:latin typeface="Calibri"/>
              <a:ea typeface="ＭＳ Ｐゴシック"/>
              <a:cs typeface="+mn-cs"/>
            </a:endParaRPr>
          </a:p>
          <a:p>
            <a:pPr algn="ctr">
              <a:defRPr/>
            </a:pPr>
            <a:endParaRPr kumimoji="1" lang="ja-JP" altLang="en-US" sz="3600" kern="1200" cap="all" dirty="0">
              <a:ln>
                <a:solidFill>
                  <a:srgbClr val="4F81BD"/>
                </a:solidFill>
              </a:ln>
              <a:gradFill>
                <a:gsLst>
                  <a:gs pos="0">
                    <a:srgbClr val="1F497D">
                      <a:lumMod val="75000"/>
                    </a:srgbClr>
                  </a:gs>
                  <a:gs pos="39999">
                    <a:srgbClr val="85C2FF"/>
                  </a:gs>
                  <a:gs pos="70000">
                    <a:srgbClr val="C4D6EB"/>
                  </a:gs>
                  <a:gs pos="100000">
                    <a:srgbClr val="FFEBFA"/>
                  </a:gs>
                </a:gsLst>
                <a:lin ang="5400000" scaled="0"/>
              </a:gra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13" name="テキスト ボックス 12"/>
          <p:cNvSpPr txBox="1"/>
          <p:nvPr/>
        </p:nvSpPr>
        <p:spPr bwMode="auto">
          <a:xfrm>
            <a:off x="2571780" y="1136650"/>
            <a:ext cx="5429249" cy="522288"/>
          </a:xfrm>
          <a:prstGeom prst="rect">
            <a:avLst/>
          </a:prstGeom>
          <a:noFill/>
        </p:spPr>
        <p:txBody>
          <a:bodyPr>
            <a:spAutoFit/>
          </a:bodyPr>
          <a:lstStyle/>
          <a:p>
            <a:pPr algn="ctr">
              <a:defRPr/>
            </a:pPr>
            <a:r>
              <a:rPr kumimoji="1" lang="en-US" altLang="ja-JP" sz="2800" b="1" kern="1200" dirty="0">
                <a:solidFill>
                  <a:srgbClr val="F79646">
                    <a:lumMod val="75000"/>
                  </a:srgbClr>
                </a:solidFill>
                <a:latin typeface="AR P丸ゴシック体M" pitchFamily="50" charset="-128"/>
                <a:ea typeface="AR P丸ゴシック体M" pitchFamily="50" charset="-128"/>
                <a:cs typeface="+mn-cs"/>
              </a:rPr>
              <a:t>80</a:t>
            </a:r>
            <a:r>
              <a:rPr kumimoji="1" lang="ja-JP" altLang="en-US" sz="2800" b="1" kern="1200" dirty="0">
                <a:solidFill>
                  <a:srgbClr val="F79646">
                    <a:lumMod val="75000"/>
                  </a:srgbClr>
                </a:solidFill>
                <a:latin typeface="AR P丸ゴシック体M" pitchFamily="50" charset="-128"/>
                <a:ea typeface="AR P丸ゴシック体M" pitchFamily="50" charset="-128"/>
                <a:cs typeface="+mn-cs"/>
              </a:rPr>
              <a:t>歳</a:t>
            </a:r>
            <a:r>
              <a:rPr kumimoji="1" lang="ja-JP" altLang="en-US" sz="1600" b="1" kern="1200" dirty="0">
                <a:solidFill>
                  <a:srgbClr val="F79646">
                    <a:lumMod val="75000"/>
                  </a:srgbClr>
                </a:solidFill>
                <a:latin typeface="AR P丸ゴシック体M" pitchFamily="50" charset="-128"/>
                <a:ea typeface="AR P丸ゴシック体M" pitchFamily="50" charset="-128"/>
                <a:cs typeface="+mn-cs"/>
              </a:rPr>
              <a:t>まで</a:t>
            </a:r>
            <a:r>
              <a:rPr kumimoji="1" lang="en-US" altLang="ja-JP" sz="2800" b="1" kern="1200" dirty="0">
                <a:solidFill>
                  <a:srgbClr val="F79646">
                    <a:lumMod val="75000"/>
                  </a:srgbClr>
                </a:solidFill>
                <a:latin typeface="AR P丸ゴシック体M" pitchFamily="50" charset="-128"/>
                <a:ea typeface="AR P丸ゴシック体M" pitchFamily="50" charset="-128"/>
                <a:cs typeface="+mn-cs"/>
              </a:rPr>
              <a:t>20</a:t>
            </a:r>
            <a:r>
              <a:rPr kumimoji="1" lang="ja-JP" altLang="en-US" sz="2800" b="1" kern="1200" dirty="0">
                <a:solidFill>
                  <a:srgbClr val="F79646">
                    <a:lumMod val="75000"/>
                  </a:srgbClr>
                </a:solidFill>
                <a:latin typeface="AR P丸ゴシック体M" pitchFamily="50" charset="-128"/>
                <a:ea typeface="AR P丸ゴシック体M" pitchFamily="50" charset="-128"/>
                <a:cs typeface="+mn-cs"/>
              </a:rPr>
              <a:t>本</a:t>
            </a:r>
            <a:r>
              <a:rPr kumimoji="1" lang="ja-JP" altLang="en-US" sz="1600" b="1" kern="1200" dirty="0">
                <a:solidFill>
                  <a:srgbClr val="F79646">
                    <a:lumMod val="75000"/>
                  </a:srgbClr>
                </a:solidFill>
                <a:latin typeface="AR P丸ゴシック体M" pitchFamily="50" charset="-128"/>
                <a:ea typeface="AR P丸ゴシック体M" pitchFamily="50" charset="-128"/>
                <a:cs typeface="+mn-cs"/>
              </a:rPr>
              <a:t>の歯を保つ！</a:t>
            </a:r>
            <a:endParaRPr kumimoji="1" lang="en-US" altLang="ja-JP" sz="2400" b="1" kern="1200" dirty="0">
              <a:solidFill>
                <a:srgbClr val="F79646">
                  <a:lumMod val="75000"/>
                </a:srgbClr>
              </a:solidFill>
              <a:latin typeface="AR P丸ゴシック体M" pitchFamily="50" charset="-128"/>
              <a:ea typeface="AR P丸ゴシック体M" pitchFamily="50" charset="-128"/>
              <a:cs typeface="+mn-cs"/>
            </a:endParaRPr>
          </a:p>
        </p:txBody>
      </p:sp>
      <p:sp>
        <p:nvSpPr>
          <p:cNvPr id="16" name="テキスト ボックス 15"/>
          <p:cNvSpPr txBox="1"/>
          <p:nvPr/>
        </p:nvSpPr>
        <p:spPr bwMode="auto">
          <a:xfrm>
            <a:off x="6762752" y="2169227"/>
            <a:ext cx="2952749" cy="523219"/>
          </a:xfrm>
          <a:prstGeom prst="rect">
            <a:avLst/>
          </a:prstGeom>
          <a:noFill/>
        </p:spPr>
        <p:txBody>
          <a:bodyPr>
            <a:spAutoFit/>
          </a:bodyPr>
          <a:lstStyle/>
          <a:p>
            <a:pPr algn="ctr">
              <a:defRPr/>
            </a:pPr>
            <a:r>
              <a:rPr kumimoji="1" lang="ja-JP" altLang="en-US" sz="28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rPr>
              <a:t>しっかり噛む</a:t>
            </a:r>
            <a:endParaRPr kumimoji="1" lang="en-US" altLang="ja-JP" sz="1800" b="1" kern="1200" dirty="0">
              <a:solidFill>
                <a:prstClr val="black"/>
              </a:solidFill>
              <a:latin typeface="AR P丸ゴシック体M" pitchFamily="50" charset="-128"/>
              <a:ea typeface="AR P丸ゴシック体M" pitchFamily="50" charset="-128"/>
              <a:cs typeface="+mn-cs"/>
            </a:endParaRPr>
          </a:p>
        </p:txBody>
      </p:sp>
      <p:sp>
        <p:nvSpPr>
          <p:cNvPr id="21" name="テキスト ボックス 20"/>
          <p:cNvSpPr txBox="1"/>
          <p:nvPr/>
        </p:nvSpPr>
        <p:spPr bwMode="auto">
          <a:xfrm>
            <a:off x="4476781" y="4097939"/>
            <a:ext cx="2857503" cy="1107472"/>
          </a:xfrm>
          <a:prstGeom prst="rect">
            <a:avLst/>
          </a:prstGeom>
          <a:noFill/>
        </p:spPr>
        <p:txBody>
          <a:bodyPr>
            <a:spAutoFit/>
          </a:bodyPr>
          <a:lstStyle/>
          <a:p>
            <a:pPr algn="ctr">
              <a:defRPr/>
            </a:pPr>
            <a:r>
              <a:rPr kumimoji="1" lang="ja-JP" altLang="en-US" sz="28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rPr>
              <a:t>全力投球を</a:t>
            </a:r>
            <a:endParaRPr kumimoji="1" lang="en-US" altLang="ja-JP" sz="28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endParaRPr>
          </a:p>
          <a:p>
            <a:pPr algn="ctr">
              <a:defRPr/>
            </a:pPr>
            <a:endParaRPr kumimoji="1" lang="en-US" altLang="ja-JP" sz="10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endParaRPr>
          </a:p>
          <a:p>
            <a:pPr algn="ctr">
              <a:defRPr/>
            </a:pPr>
            <a:r>
              <a:rPr kumimoji="1" lang="ja-JP" altLang="en-US" sz="28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rPr>
              <a:t>行える</a:t>
            </a:r>
            <a:endParaRPr kumimoji="1" lang="en-US" altLang="ja-JP" sz="28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endParaRPr>
          </a:p>
        </p:txBody>
      </p:sp>
      <p:sp>
        <p:nvSpPr>
          <p:cNvPr id="17" name="テキスト ボックス 16"/>
          <p:cNvSpPr txBox="1"/>
          <p:nvPr/>
        </p:nvSpPr>
        <p:spPr bwMode="auto">
          <a:xfrm>
            <a:off x="9334503" y="4000567"/>
            <a:ext cx="2857500" cy="1123886"/>
          </a:xfrm>
          <a:prstGeom prst="rect">
            <a:avLst/>
          </a:prstGeom>
          <a:noFill/>
        </p:spPr>
        <p:txBody>
          <a:bodyPr>
            <a:spAutoFit/>
          </a:bodyPr>
          <a:lstStyle/>
          <a:p>
            <a:pPr algn="ctr">
              <a:defRPr/>
            </a:pPr>
            <a:r>
              <a:rPr kumimoji="1" lang="ja-JP" altLang="en-US" sz="28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rPr>
              <a:t>脳に活力を</a:t>
            </a:r>
            <a:endParaRPr kumimoji="1" lang="en-US" altLang="ja-JP" sz="28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endParaRPr>
          </a:p>
          <a:p>
            <a:pPr algn="ctr">
              <a:defRPr/>
            </a:pPr>
            <a:endParaRPr kumimoji="1" lang="en-US" altLang="ja-JP" sz="11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endParaRPr>
          </a:p>
          <a:p>
            <a:pPr algn="ctr">
              <a:defRPr/>
            </a:pPr>
            <a:r>
              <a:rPr kumimoji="1" lang="ja-JP" altLang="en-US" sz="28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rPr>
              <a:t>与える</a:t>
            </a:r>
            <a:endParaRPr kumimoji="1" lang="en-US" altLang="ja-JP" sz="1800" b="1" kern="1200" dirty="0">
              <a:ln>
                <a:solidFill>
                  <a:srgbClr val="F79646">
                    <a:lumMod val="75000"/>
                  </a:srgbClr>
                </a:solidFill>
              </a:ln>
              <a:solidFill>
                <a:srgbClr val="F79646">
                  <a:lumMod val="75000"/>
                </a:srgbClr>
              </a:solidFill>
              <a:latin typeface="AR P丸ゴシック体M" pitchFamily="50" charset="-128"/>
              <a:ea typeface="AR P丸ゴシック体M" pitchFamily="50" charset="-128"/>
              <a:cs typeface="+mn-cs"/>
            </a:endParaRPr>
          </a:p>
        </p:txBody>
      </p:sp>
      <p:grpSp>
        <p:nvGrpSpPr>
          <p:cNvPr id="33846" name="グループ化 60"/>
          <p:cNvGrpSpPr>
            <a:grpSpLocks/>
          </p:cNvGrpSpPr>
          <p:nvPr/>
        </p:nvGrpSpPr>
        <p:grpSpPr bwMode="auto">
          <a:xfrm>
            <a:off x="458948" y="5158746"/>
            <a:ext cx="11268724" cy="1426752"/>
            <a:chOff x="428595" y="5345684"/>
            <a:chExt cx="8451602" cy="1426763"/>
          </a:xfrm>
        </p:grpSpPr>
        <p:sp>
          <p:nvSpPr>
            <p:cNvPr id="52" name="テキスト ボックス 51"/>
            <p:cNvSpPr txBox="1"/>
            <p:nvPr/>
          </p:nvSpPr>
          <p:spPr>
            <a:xfrm>
              <a:off x="428595" y="5772166"/>
              <a:ext cx="8451602" cy="1000281"/>
            </a:xfrm>
            <a:prstGeom prst="rect">
              <a:avLst/>
            </a:prstGeom>
            <a:ln/>
          </p:spPr>
          <p:style>
            <a:lnRef idx="2">
              <a:schemeClr val="accent5"/>
            </a:lnRef>
            <a:fillRef idx="1">
              <a:schemeClr val="lt1"/>
            </a:fillRef>
            <a:effectRef idx="0">
              <a:schemeClr val="accent5"/>
            </a:effectRef>
            <a:fontRef idx="minor">
              <a:schemeClr val="dk1"/>
            </a:fontRef>
          </p:style>
          <p:txBody>
            <a:bodyPr wrap="square">
              <a:spAutoFit/>
            </a:bodyPr>
            <a:lstStyle/>
            <a:p>
              <a:pPr>
                <a:defRPr/>
              </a:pPr>
              <a:r>
                <a:rPr kumimoji="1" lang="ja-JP" altLang="en-US" sz="700" kern="1200" dirty="0">
                  <a:solidFill>
                    <a:srgbClr val="1F497D">
                      <a:lumMod val="75000"/>
                    </a:srgbClr>
                  </a:solidFill>
                  <a:latin typeface="ＭＳ ゴシック" pitchFamily="49" charset="-128"/>
                  <a:ea typeface="ＭＳ ゴシック" pitchFamily="49" charset="-128"/>
                </a:rPr>
                <a:t>　　　　　　　　　　　　　　　　　</a:t>
              </a:r>
              <a:r>
                <a:rPr kumimoji="1" lang="ja-JP" altLang="en-US" sz="700" kern="1200" dirty="0" smtClean="0">
                  <a:solidFill>
                    <a:srgbClr val="1F497D">
                      <a:lumMod val="75000"/>
                    </a:srgbClr>
                  </a:solidFill>
                  <a:latin typeface="ＭＳ ゴシック" pitchFamily="49" charset="-128"/>
                  <a:ea typeface="ＭＳ ゴシック" pitchFamily="49" charset="-128"/>
                </a:rPr>
                <a:t>　</a:t>
              </a:r>
              <a:r>
                <a:rPr kumimoji="1" lang="ja-JP" altLang="en-US" sz="1100" kern="1200" dirty="0">
                  <a:solidFill>
                    <a:srgbClr val="1F497D">
                      <a:lumMod val="75000"/>
                    </a:srgbClr>
                  </a:solidFill>
                  <a:latin typeface="ＭＳ ゴシック" pitchFamily="49" charset="-128"/>
                  <a:ea typeface="ＭＳ ゴシック" pitchFamily="49" charset="-128"/>
                </a:rPr>
                <a:t>　　　　　</a:t>
              </a:r>
              <a:r>
                <a:rPr kumimoji="1" lang="ja-JP" altLang="en-US" sz="1100" kern="1200" dirty="0" smtClean="0">
                  <a:solidFill>
                    <a:srgbClr val="1F497D">
                      <a:lumMod val="75000"/>
                    </a:srgbClr>
                  </a:solidFill>
                  <a:latin typeface="ＭＳ ゴシック" pitchFamily="49" charset="-128"/>
                  <a:ea typeface="ＭＳ ゴシック" pitchFamily="49" charset="-128"/>
                </a:rPr>
                <a:t>　    </a:t>
              </a:r>
              <a:r>
                <a:rPr kumimoji="1" lang="ja-JP" altLang="en-US" sz="1100" kern="1200" dirty="0">
                  <a:solidFill>
                    <a:srgbClr val="1F497D">
                      <a:lumMod val="75000"/>
                    </a:srgbClr>
                  </a:solidFill>
                  <a:latin typeface="ＭＳ ゴシック" pitchFamily="49" charset="-128"/>
                  <a:ea typeface="ＭＳ ゴシック" pitchFamily="49" charset="-128"/>
                </a:rPr>
                <a:t>　　　　　　　　</a:t>
              </a:r>
              <a:r>
                <a:rPr kumimoji="1" lang="ja-JP" altLang="en-US" sz="1100" kern="1200" dirty="0" smtClean="0">
                  <a:solidFill>
                    <a:srgbClr val="1F497D">
                      <a:lumMod val="75000"/>
                    </a:srgbClr>
                  </a:solidFill>
                  <a:latin typeface="ＭＳ ゴシック" pitchFamily="49" charset="-128"/>
                  <a:ea typeface="ＭＳ ゴシック" pitchFamily="49" charset="-128"/>
                </a:rPr>
                <a:t>　</a:t>
              </a:r>
              <a:r>
                <a:rPr kumimoji="1" lang="ja-JP" altLang="en-US" sz="1100" kern="1200" dirty="0">
                  <a:solidFill>
                    <a:srgbClr val="1F497D">
                      <a:lumMod val="75000"/>
                    </a:srgbClr>
                  </a:solidFill>
                  <a:latin typeface="ＭＳ ゴシック" pitchFamily="49" charset="-128"/>
                  <a:ea typeface="ＭＳ ゴシック" pitchFamily="49" charset="-128"/>
                </a:rPr>
                <a:t>　　</a:t>
              </a:r>
              <a:endParaRPr kumimoji="1" lang="en-US" altLang="ja-JP" sz="1100" kern="1200" dirty="0">
                <a:solidFill>
                  <a:srgbClr val="1F497D">
                    <a:lumMod val="75000"/>
                  </a:srgbClr>
                </a:solidFill>
                <a:latin typeface="ＭＳ ゴシック" pitchFamily="49" charset="-128"/>
                <a:ea typeface="ＭＳ ゴシック" pitchFamily="49" charset="-128"/>
              </a:endParaRPr>
            </a:p>
            <a:p>
              <a:pPr>
                <a:defRPr/>
              </a:pPr>
              <a:r>
                <a:rPr kumimoji="1" lang="ja-JP" altLang="en-US" sz="1800" kern="1200" dirty="0">
                  <a:solidFill>
                    <a:srgbClr val="1F497D">
                      <a:lumMod val="75000"/>
                    </a:srgbClr>
                  </a:solidFill>
                  <a:latin typeface="ＭＳ ゴシック" pitchFamily="49" charset="-128"/>
                  <a:ea typeface="ＭＳ ゴシック" pitchFamily="49" charset="-128"/>
                </a:rPr>
                <a:t>「ホームランを打つために、力を入れて</a:t>
              </a:r>
              <a:r>
                <a:rPr kumimoji="1" lang="ja-JP" altLang="en-US" sz="1800" kern="1200" dirty="0" err="1">
                  <a:solidFill>
                    <a:srgbClr val="1F497D">
                      <a:lumMod val="75000"/>
                    </a:srgbClr>
                  </a:solidFill>
                  <a:latin typeface="ＭＳ ゴシック" pitchFamily="49" charset="-128"/>
                  <a:ea typeface="ＭＳ ゴシック" pitchFamily="49" charset="-128"/>
                </a:rPr>
                <a:t>踏ん</a:t>
              </a:r>
              <a:r>
                <a:rPr kumimoji="1" lang="ja-JP" altLang="en-US" sz="1800" kern="1200" dirty="0">
                  <a:solidFill>
                    <a:srgbClr val="1F497D">
                      <a:lumMod val="75000"/>
                    </a:srgbClr>
                  </a:solidFill>
                  <a:latin typeface="ＭＳ ゴシック" pitchFamily="49" charset="-128"/>
                  <a:ea typeface="ＭＳ ゴシック" pitchFamily="49" charset="-128"/>
                </a:rPr>
                <a:t>張ばり、歯を食いしばって打った</a:t>
              </a:r>
            </a:p>
            <a:p>
              <a:pPr>
                <a:defRPr/>
              </a:pPr>
              <a:r>
                <a:rPr kumimoji="1" lang="en-US" altLang="ja-JP" sz="700" kern="1200" dirty="0">
                  <a:solidFill>
                    <a:prstClr val="black"/>
                  </a:solidFill>
                  <a:latin typeface="ＭＳ ゴシック" pitchFamily="49" charset="-128"/>
                  <a:ea typeface="ＭＳ ゴシック" pitchFamily="49" charset="-128"/>
                </a:rPr>
                <a:t> </a:t>
              </a:r>
              <a:r>
                <a:rPr kumimoji="1" lang="ja-JP" altLang="en-US" sz="1200" kern="1200" dirty="0">
                  <a:solidFill>
                    <a:prstClr val="black"/>
                  </a:solidFill>
                  <a:latin typeface="ＭＳ ゴシック" pitchFamily="49" charset="-128"/>
                  <a:ea typeface="ＭＳ ゴシック" pitchFamily="49" charset="-128"/>
                </a:rPr>
                <a:t>　　　　　　　　　</a:t>
              </a:r>
              <a:endParaRPr kumimoji="1" lang="en-US" altLang="ja-JP" sz="1200" kern="1200" dirty="0">
                <a:solidFill>
                  <a:prstClr val="black"/>
                </a:solidFill>
                <a:latin typeface="ＭＳ ゴシック" pitchFamily="49" charset="-128"/>
                <a:ea typeface="ＭＳ ゴシック" pitchFamily="49" charset="-128"/>
              </a:endParaRPr>
            </a:p>
            <a:p>
              <a:pPr>
                <a:defRPr/>
              </a:pPr>
              <a:r>
                <a:rPr kumimoji="1" lang="ja-JP" altLang="en-US" sz="1600" kern="1200" dirty="0">
                  <a:solidFill>
                    <a:srgbClr val="F79646">
                      <a:lumMod val="75000"/>
                    </a:srgbClr>
                  </a:solidFill>
                  <a:latin typeface="ＭＳ ゴシック" pitchFamily="49" charset="-128"/>
                  <a:ea typeface="ＭＳ ゴシック" pitchFamily="49" charset="-128"/>
                </a:rPr>
                <a:t>　</a:t>
              </a:r>
              <a:r>
                <a:rPr kumimoji="1" lang="ja-JP" altLang="en-US" sz="1800" kern="1200" dirty="0">
                  <a:solidFill>
                    <a:srgbClr val="F79646">
                      <a:lumMod val="75000"/>
                    </a:srgbClr>
                  </a:solidFill>
                  <a:latin typeface="ＭＳ ゴシック" pitchFamily="49" charset="-128"/>
                  <a:ea typeface="ＭＳ ゴシック" pitchFamily="49" charset="-128"/>
                </a:rPr>
                <a:t>全力投球を行うには、普段から良く噛んで歯を鍛えておく</a:t>
              </a:r>
              <a:r>
                <a:rPr kumimoji="1" lang="ja-JP" altLang="en-US" sz="1800" kern="1200" dirty="0">
                  <a:solidFill>
                    <a:srgbClr val="1F497D">
                      <a:lumMod val="75000"/>
                    </a:srgbClr>
                  </a:solidFill>
                  <a:latin typeface="ＭＳ ゴシック" pitchFamily="49" charset="-128"/>
                  <a:ea typeface="ＭＳ ゴシック" pitchFamily="49" charset="-128"/>
                </a:rPr>
                <a:t>ことが必要ですね」</a:t>
              </a:r>
              <a:endParaRPr kumimoji="1" lang="en-US" altLang="ja-JP" sz="1800" kern="1200" dirty="0">
                <a:solidFill>
                  <a:srgbClr val="1F497D">
                    <a:lumMod val="75000"/>
                  </a:srgbClr>
                </a:solidFill>
                <a:latin typeface="ＭＳ ゴシック" pitchFamily="49" charset="-128"/>
                <a:ea typeface="ＭＳ ゴシック" pitchFamily="49" charset="-128"/>
              </a:endParaRPr>
            </a:p>
          </p:txBody>
        </p:sp>
        <p:sp>
          <p:nvSpPr>
            <p:cNvPr id="60" name="テキスト ボックス 59"/>
            <p:cNvSpPr txBox="1"/>
            <p:nvPr/>
          </p:nvSpPr>
          <p:spPr>
            <a:xfrm>
              <a:off x="428596" y="5345684"/>
              <a:ext cx="4071966" cy="369332"/>
            </a:xfrm>
            <a:prstGeom prst="rect">
              <a:avLst/>
            </a:prstGeom>
            <a:noFill/>
            <a:ln>
              <a:noFill/>
            </a:ln>
            <a:effectLst>
              <a:glow rad="1397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a:spAutoFit/>
            </a:bodyPr>
            <a:lstStyle/>
            <a:p>
              <a:pPr>
                <a:defRPr/>
              </a:pPr>
              <a:r>
                <a:rPr kumimoji="1" lang="en-US" altLang="ja-JP" sz="1800" b="1" kern="1200" dirty="0">
                  <a:solidFill>
                    <a:srgbClr val="1F497D">
                      <a:lumMod val="75000"/>
                    </a:srgbClr>
                  </a:solidFill>
                  <a:latin typeface="AR P丸ゴシック体M" pitchFamily="50" charset="-128"/>
                  <a:ea typeface="AR P丸ゴシック体M" pitchFamily="50" charset="-128"/>
                </a:rPr>
                <a:t>『</a:t>
              </a:r>
              <a:r>
                <a:rPr kumimoji="1" lang="ja-JP" altLang="en-US" sz="1800" b="1" kern="1200" dirty="0">
                  <a:solidFill>
                    <a:srgbClr val="1F497D">
                      <a:lumMod val="75000"/>
                    </a:srgbClr>
                  </a:solidFill>
                  <a:latin typeface="AR P丸ゴシック体M" pitchFamily="50" charset="-128"/>
                  <a:ea typeface="AR P丸ゴシック体M" pitchFamily="50" charset="-128"/>
                </a:rPr>
                <a:t>ホームラン王</a:t>
              </a:r>
              <a:r>
                <a:rPr kumimoji="1" lang="en-US" altLang="ja-JP" sz="1800" b="1" kern="1200" dirty="0">
                  <a:solidFill>
                    <a:srgbClr val="1F497D">
                      <a:lumMod val="75000"/>
                    </a:srgbClr>
                  </a:solidFill>
                  <a:latin typeface="AR P丸ゴシック体M" pitchFamily="50" charset="-128"/>
                  <a:ea typeface="AR P丸ゴシック体M" pitchFamily="50" charset="-128"/>
                </a:rPr>
                <a:t>』</a:t>
              </a:r>
              <a:r>
                <a:rPr kumimoji="1" lang="ja-JP" altLang="en-US" sz="1800" b="1" kern="1200" dirty="0">
                  <a:solidFill>
                    <a:srgbClr val="1F497D">
                      <a:lumMod val="75000"/>
                    </a:srgbClr>
                  </a:solidFill>
                  <a:latin typeface="AR P丸ゴシック体M" pitchFamily="50" charset="-128"/>
                  <a:ea typeface="AR P丸ゴシック体M" pitchFamily="50" charset="-128"/>
                </a:rPr>
                <a:t>王貞治さんのお話</a:t>
              </a:r>
              <a:endParaRPr kumimoji="1" lang="en-US" altLang="ja-JP" sz="1800" b="1" kern="1200" dirty="0">
                <a:solidFill>
                  <a:srgbClr val="1F497D">
                    <a:lumMod val="75000"/>
                  </a:srgbClr>
                </a:solidFill>
                <a:latin typeface="AR P丸ゴシック体M" pitchFamily="50" charset="-128"/>
                <a:ea typeface="AR P丸ゴシック体M" pitchFamily="50" charset="-128"/>
              </a:endParaRPr>
            </a:p>
          </p:txBody>
        </p:sp>
      </p:grpSp>
    </p:spTree>
    <p:extLst>
      <p:ext uri="{BB962C8B-B14F-4D97-AF65-F5344CB8AC3E}">
        <p14:creationId xmlns:p14="http://schemas.microsoft.com/office/powerpoint/2010/main" val="2112925226"/>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1" presetClass="exit" presetSubtype="0" repeatCount="indefinite" fill="hold" nodeType="afterEffect">
                                  <p:stCondLst>
                                    <p:cond delay="1000"/>
                                  </p:stCondLst>
                                  <p:childTnLst>
                                    <p:anim calcmode="discrete" valueType="str">
                                      <p:cBhvr>
                                        <p:cTn id="6" dur="3000"/>
                                        <p:tgtEl>
                                          <p:spTgt spid="8"/>
                                        </p:tgtEl>
                                        <p:attrNameLst>
                                          <p:attrName>style.visibility</p:attrName>
                                        </p:attrNameLst>
                                      </p:cBhvr>
                                      <p:tavLst>
                                        <p:tav tm="0">
                                          <p:val>
                                            <p:strVal val="hidden"/>
                                          </p:val>
                                        </p:tav>
                                        <p:tav tm="50000">
                                          <p:val>
                                            <p:strVal val="visible"/>
                                          </p:val>
                                        </p:tav>
                                      </p:tavLst>
                                    </p:anim>
                                    <p:set>
                                      <p:cBhvr>
                                        <p:cTn id="7" dur="1" fill="hold">
                                          <p:stCondLst>
                                            <p:cond delay="2999"/>
                                          </p:stCondLst>
                                        </p:cTn>
                                        <p:tgtEl>
                                          <p:spTgt spid="8"/>
                                        </p:tgtEl>
                                        <p:attrNameLst>
                                          <p:attrName>style.visibility</p:attrName>
                                        </p:attrNameLst>
                                      </p:cBhvr>
                                      <p:to>
                                        <p:strVal val="hidden"/>
                                      </p:to>
                                    </p:set>
                                  </p:childTnLst>
                                </p:cTn>
                              </p:par>
                              <p:par>
                                <p:cTn id="8" presetID="11" presetClass="exit" presetSubtype="0" repeatCount="indefinite" fill="hold" nodeType="withEffect">
                                  <p:stCondLst>
                                    <p:cond delay="2000"/>
                                  </p:stCondLst>
                                  <p:childTnLst>
                                    <p:anim calcmode="discrete" valueType="str">
                                      <p:cBhvr>
                                        <p:cTn id="9" dur="3000"/>
                                        <p:tgtEl>
                                          <p:spTgt spid="7"/>
                                        </p:tgtEl>
                                        <p:attrNameLst>
                                          <p:attrName>style.visibility</p:attrName>
                                        </p:attrNameLst>
                                      </p:cBhvr>
                                      <p:tavLst>
                                        <p:tav tm="0">
                                          <p:val>
                                            <p:strVal val="hidden"/>
                                          </p:val>
                                        </p:tav>
                                        <p:tav tm="50000">
                                          <p:val>
                                            <p:strVal val="visible"/>
                                          </p:val>
                                        </p:tav>
                                      </p:tavLst>
                                    </p:anim>
                                    <p:set>
                                      <p:cBhvr>
                                        <p:cTn id="10" dur="1" fill="hold">
                                          <p:stCondLst>
                                            <p:cond delay="2999"/>
                                          </p:stCondLst>
                                        </p:cTn>
                                        <p:tgtEl>
                                          <p:spTgt spid="7"/>
                                        </p:tgtEl>
                                        <p:attrNameLst>
                                          <p:attrName>style.visibility</p:attrName>
                                        </p:attrNameLst>
                                      </p:cBhvr>
                                      <p:to>
                                        <p:strVal val="hidden"/>
                                      </p:to>
                                    </p:set>
                                  </p:childTnLst>
                                </p:cTn>
                              </p:par>
                              <p:par>
                                <p:cTn id="11" presetID="11" presetClass="exit" presetSubtype="0" repeatCount="indefinite" fill="hold" nodeType="withEffect">
                                  <p:stCondLst>
                                    <p:cond delay="3000"/>
                                  </p:stCondLst>
                                  <p:childTnLst>
                                    <p:anim calcmode="discrete" valueType="str">
                                      <p:cBhvr>
                                        <p:cTn id="12" dur="3000"/>
                                        <p:tgtEl>
                                          <p:spTgt spid="6"/>
                                        </p:tgtEl>
                                        <p:attrNameLst>
                                          <p:attrName>style.visibility</p:attrName>
                                        </p:attrNameLst>
                                      </p:cBhvr>
                                      <p:tavLst>
                                        <p:tav tm="0">
                                          <p:val>
                                            <p:strVal val="hidden"/>
                                          </p:val>
                                        </p:tav>
                                        <p:tav tm="50000">
                                          <p:val>
                                            <p:strVal val="visible"/>
                                          </p:val>
                                        </p:tav>
                                      </p:tavLst>
                                    </p:anim>
                                    <p:set>
                                      <p:cBhvr>
                                        <p:cTn id="13" dur="1" fill="hold">
                                          <p:stCondLst>
                                            <p:cond delay="2999"/>
                                          </p:stCondLst>
                                        </p:cTn>
                                        <p:tgtEl>
                                          <p:spTgt spid="6"/>
                                        </p:tgtEl>
                                        <p:attrNameLst>
                                          <p:attrName>style.visibility</p:attrName>
                                        </p:attrNameLst>
                                      </p:cBhvr>
                                      <p:to>
                                        <p:strVal val="hidden"/>
                                      </p:to>
                                    </p:set>
                                  </p:childTnLst>
                                </p:cTn>
                              </p:par>
                              <p:par>
                                <p:cTn id="14" presetID="23" presetClass="entr" presetSubtype="16" fill="hold" nodeType="withEffect">
                                  <p:stCondLst>
                                    <p:cond delay="310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1" presetClass="entr" presetSubtype="0" fill="remove" nodeType="clickEffect">
                                  <p:stCondLst>
                                    <p:cond delay="0"/>
                                  </p:stCondLst>
                                  <p:childTnLst>
                                    <p:set>
                                      <p:cBhvr>
                                        <p:cTn id="21" dur="500">
                                          <p:stCondLst>
                                            <p:cond delay="0"/>
                                          </p:stCondLst>
                                        </p:cTn>
                                        <p:tgtEl>
                                          <p:spTgt spid="44"/>
                                        </p:tgtEl>
                                        <p:attrNameLst>
                                          <p:attrName>style.visibility</p:attrName>
                                        </p:attrNameLst>
                                      </p:cBhvr>
                                      <p:to>
                                        <p:strVal val="visible"/>
                                      </p:to>
                                    </p:set>
                                  </p:childTnLst>
                                </p:cTn>
                              </p:par>
                            </p:childTnLst>
                          </p:cTn>
                        </p:par>
                        <p:par>
                          <p:cTn id="22" fill="hold" nodeType="afterGroup">
                            <p:stCondLst>
                              <p:cond delay="500"/>
                            </p:stCondLst>
                            <p:childTnLst>
                              <p:par>
                                <p:cTn id="23" presetID="11" presetClass="entr" presetSubtype="0" fill="remove" nodeType="afterEffect">
                                  <p:stCondLst>
                                    <p:cond delay="0"/>
                                  </p:stCondLst>
                                  <p:childTnLst>
                                    <p:set>
                                      <p:cBhvr>
                                        <p:cTn id="24" dur="500">
                                          <p:stCondLst>
                                            <p:cond delay="0"/>
                                          </p:stCondLst>
                                        </p:cTn>
                                        <p:tgtEl>
                                          <p:spTgt spid="45"/>
                                        </p:tgtEl>
                                        <p:attrNameLst>
                                          <p:attrName>style.visibility</p:attrName>
                                        </p:attrNameLst>
                                      </p:cBhvr>
                                      <p:to>
                                        <p:strVal val="visible"/>
                                      </p:to>
                                    </p:set>
                                  </p:childTnLst>
                                </p:cTn>
                              </p:par>
                            </p:childTnLst>
                          </p:cTn>
                        </p:par>
                        <p:par>
                          <p:cTn id="25" fill="hold" nodeType="afterGroup">
                            <p:stCondLst>
                              <p:cond delay="1000"/>
                            </p:stCondLst>
                            <p:childTnLst>
                              <p:par>
                                <p:cTn id="26" presetID="11" presetClass="entr" presetSubtype="0" fill="remove" nodeType="afterEffect">
                                  <p:stCondLst>
                                    <p:cond delay="0"/>
                                  </p:stCondLst>
                                  <p:childTnLst>
                                    <p:set>
                                      <p:cBhvr>
                                        <p:cTn id="27" dur="500">
                                          <p:stCondLst>
                                            <p:cond delay="0"/>
                                          </p:stCondLst>
                                        </p:cTn>
                                        <p:tgtEl>
                                          <p:spTgt spid="46"/>
                                        </p:tgtEl>
                                        <p:attrNameLst>
                                          <p:attrName>style.visibility</p:attrName>
                                        </p:attrNameLst>
                                      </p:cBhvr>
                                      <p:to>
                                        <p:strVal val="visible"/>
                                      </p:to>
                                    </p:set>
                                  </p:childTnLst>
                                </p:cTn>
                              </p:par>
                            </p:childTnLst>
                          </p:cTn>
                        </p:par>
                        <p:par>
                          <p:cTn id="28" fill="hold" nodeType="afterGroup">
                            <p:stCondLst>
                              <p:cond delay="1500"/>
                            </p:stCondLst>
                            <p:childTnLst>
                              <p:par>
                                <p:cTn id="29" presetID="11" presetClass="entr" presetSubtype="0" fill="remove" nodeType="afterEffect">
                                  <p:stCondLst>
                                    <p:cond delay="0"/>
                                  </p:stCondLst>
                                  <p:childTnLst>
                                    <p:set>
                                      <p:cBhvr>
                                        <p:cTn id="30" dur="500">
                                          <p:stCondLst>
                                            <p:cond delay="0"/>
                                          </p:stCondLst>
                                        </p:cTn>
                                        <p:tgtEl>
                                          <p:spTgt spid="47"/>
                                        </p:tgtEl>
                                        <p:attrNameLst>
                                          <p:attrName>style.visibility</p:attrName>
                                        </p:attrNameLst>
                                      </p:cBhvr>
                                      <p:to>
                                        <p:strVal val="visible"/>
                                      </p:to>
                                    </p:set>
                                  </p:childTnLst>
                                </p:cTn>
                              </p:par>
                            </p:childTnLst>
                          </p:cTn>
                        </p:par>
                        <p:par>
                          <p:cTn id="31" fill="hold" nodeType="afterGroup">
                            <p:stCondLst>
                              <p:cond delay="2000"/>
                            </p:stCondLst>
                            <p:childTnLst>
                              <p:par>
                                <p:cTn id="32" presetID="11" presetClass="entr" presetSubtype="0" fill="remove" nodeType="afterEffect">
                                  <p:stCondLst>
                                    <p:cond delay="0"/>
                                  </p:stCondLst>
                                  <p:childTnLst>
                                    <p:set>
                                      <p:cBhvr>
                                        <p:cTn id="33" dur="500">
                                          <p:stCondLst>
                                            <p:cond delay="0"/>
                                          </p:stCondLst>
                                        </p:cTn>
                                        <p:tgtEl>
                                          <p:spTgt spid="51"/>
                                        </p:tgtEl>
                                        <p:attrNameLst>
                                          <p:attrName>style.visibility</p:attrName>
                                        </p:attrNameLst>
                                      </p:cBhvr>
                                      <p:to>
                                        <p:strVal val="visible"/>
                                      </p:to>
                                    </p:set>
                                  </p:childTnLst>
                                </p:cTn>
                              </p:par>
                            </p:childTnLst>
                          </p:cTn>
                        </p:par>
                        <p:par>
                          <p:cTn id="34" fill="hold" nodeType="afterGroup">
                            <p:stCondLst>
                              <p:cond delay="2500"/>
                            </p:stCondLst>
                            <p:childTnLst>
                              <p:par>
                                <p:cTn id="35" presetID="11" presetClass="entr" presetSubtype="0" fill="remove" nodeType="afterEffect">
                                  <p:stCondLst>
                                    <p:cond delay="0"/>
                                  </p:stCondLst>
                                  <p:childTnLst>
                                    <p:set>
                                      <p:cBhvr>
                                        <p:cTn id="36" dur="500">
                                          <p:stCondLst>
                                            <p:cond delay="0"/>
                                          </p:stCondLst>
                                        </p:cTn>
                                        <p:tgtEl>
                                          <p:spTgt spid="50"/>
                                        </p:tgtEl>
                                        <p:attrNameLst>
                                          <p:attrName>style.visibility</p:attrName>
                                        </p:attrNameLst>
                                      </p:cBhvr>
                                      <p:to>
                                        <p:strVal val="visible"/>
                                      </p:to>
                                    </p:set>
                                  </p:childTnLst>
                                </p:cTn>
                              </p:par>
                            </p:childTnLst>
                          </p:cTn>
                        </p:par>
                        <p:par>
                          <p:cTn id="37" fill="hold" nodeType="afterGroup">
                            <p:stCondLst>
                              <p:cond delay="3000"/>
                            </p:stCondLst>
                            <p:childTnLst>
                              <p:par>
                                <p:cTn id="38" presetID="11" presetClass="entr" presetSubtype="0" fill="remove" nodeType="afterEffect">
                                  <p:stCondLst>
                                    <p:cond delay="0"/>
                                  </p:stCondLst>
                                  <p:childTnLst>
                                    <p:set>
                                      <p:cBhvr>
                                        <p:cTn id="39" dur="500">
                                          <p:stCondLst>
                                            <p:cond delay="0"/>
                                          </p:stCondLst>
                                        </p:cTn>
                                        <p:tgtEl>
                                          <p:spTgt spid="49"/>
                                        </p:tgtEl>
                                        <p:attrNameLst>
                                          <p:attrName>style.visibility</p:attrName>
                                        </p:attrNameLst>
                                      </p:cBhvr>
                                      <p:to>
                                        <p:strVal val="visible"/>
                                      </p:to>
                                    </p:set>
                                  </p:childTnLst>
                                </p:cTn>
                              </p:par>
                            </p:childTnLst>
                          </p:cTn>
                        </p:par>
                        <p:par>
                          <p:cTn id="40" fill="hold" nodeType="afterGroup">
                            <p:stCondLst>
                              <p:cond delay="3500"/>
                            </p:stCondLst>
                            <p:childTnLst>
                              <p:par>
                                <p:cTn id="41" presetID="11" presetClass="entr" presetSubtype="0" fill="remove" nodeType="afterEffect">
                                  <p:stCondLst>
                                    <p:cond delay="0"/>
                                  </p:stCondLst>
                                  <p:childTnLst>
                                    <p:set>
                                      <p:cBhvr>
                                        <p:cTn id="42" dur="500">
                                          <p:stCondLst>
                                            <p:cond delay="0"/>
                                          </p:stCondLst>
                                        </p:cTn>
                                        <p:tgtEl>
                                          <p:spTgt spid="48"/>
                                        </p:tgtEl>
                                        <p:attrNameLst>
                                          <p:attrName>style.visibility</p:attrName>
                                        </p:attrNameLst>
                                      </p:cBhvr>
                                      <p:to>
                                        <p:strVal val="visible"/>
                                      </p:to>
                                    </p:set>
                                  </p:childTnLst>
                                </p:cTn>
                              </p:par>
                            </p:childTnLst>
                          </p:cTn>
                        </p:par>
                        <p:par>
                          <p:cTn id="43" fill="hold" nodeType="afterGroup">
                            <p:stCondLst>
                              <p:cond delay="4000"/>
                            </p:stCondLst>
                            <p:childTnLst>
                              <p:par>
                                <p:cTn id="44" presetID="11" presetClass="entr" presetSubtype="0" fill="remove" nodeType="afterEffect">
                                  <p:stCondLst>
                                    <p:cond delay="0"/>
                                  </p:stCondLst>
                                  <p:childTnLst>
                                    <p:set>
                                      <p:cBhvr>
                                        <p:cTn id="45" dur="500">
                                          <p:stCondLst>
                                            <p:cond delay="0"/>
                                          </p:stCondLst>
                                        </p:cTn>
                                        <p:tgtEl>
                                          <p:spTgt spid="43"/>
                                        </p:tgtEl>
                                        <p:attrNameLst>
                                          <p:attrName>style.visibility</p:attrName>
                                        </p:attrNameLst>
                                      </p:cBhvr>
                                      <p:to>
                                        <p:strVal val="visible"/>
                                      </p:to>
                                    </p:set>
                                  </p:childTnLst>
                                </p:cTn>
                              </p:par>
                            </p:childTnLst>
                          </p:cTn>
                        </p:par>
                        <p:par>
                          <p:cTn id="46" fill="hold" nodeType="afterGroup">
                            <p:stCondLst>
                              <p:cond delay="4500"/>
                            </p:stCondLst>
                            <p:childTnLst>
                              <p:par>
                                <p:cTn id="47" presetID="11" presetClass="entr" presetSubtype="0" fill="remove" nodeType="afterEffect">
                                  <p:stCondLst>
                                    <p:cond delay="0"/>
                                  </p:stCondLst>
                                  <p:childTnLst>
                                    <p:set>
                                      <p:cBhvr>
                                        <p:cTn id="48" dur="500">
                                          <p:stCondLst>
                                            <p:cond delay="0"/>
                                          </p:stCondLst>
                                        </p:cTn>
                                        <p:tgtEl>
                                          <p:spTgt spid="42"/>
                                        </p:tgtEl>
                                        <p:attrNameLst>
                                          <p:attrName>style.visibility</p:attrName>
                                        </p:attrNameLst>
                                      </p:cBhvr>
                                      <p:to>
                                        <p:strVal val="visible"/>
                                      </p:to>
                                    </p:set>
                                  </p:childTnLst>
                                </p:cTn>
                              </p:par>
                            </p:childTnLst>
                          </p:cTn>
                        </p:par>
                        <p:par>
                          <p:cTn id="49" fill="hold" nodeType="afterGroup">
                            <p:stCondLst>
                              <p:cond delay="5000"/>
                            </p:stCondLst>
                            <p:childTnLst>
                              <p:par>
                                <p:cTn id="50" presetID="11" presetClass="entr" presetSubtype="0" fill="remove" nodeType="afterEffect">
                                  <p:stCondLst>
                                    <p:cond delay="0"/>
                                  </p:stCondLst>
                                  <p:childTnLst>
                                    <p:set>
                                      <p:cBhvr>
                                        <p:cTn id="51" dur="500">
                                          <p:stCondLst>
                                            <p:cond delay="0"/>
                                          </p:stCondLst>
                                        </p:cTn>
                                        <p:tgtEl>
                                          <p:spTgt spid="41"/>
                                        </p:tgtEl>
                                        <p:attrNameLst>
                                          <p:attrName>style.visibility</p:attrName>
                                        </p:attrNameLst>
                                      </p:cBhvr>
                                      <p:to>
                                        <p:strVal val="visible"/>
                                      </p:to>
                                    </p:set>
                                  </p:childTnLst>
                                </p:cTn>
                              </p:par>
                            </p:childTnLst>
                          </p:cTn>
                        </p:par>
                        <p:par>
                          <p:cTn id="52" fill="hold" nodeType="afterGroup">
                            <p:stCondLst>
                              <p:cond delay="5500"/>
                            </p:stCondLst>
                            <p:childTnLst>
                              <p:par>
                                <p:cTn id="53" presetID="11" presetClass="entr" presetSubtype="0" fill="remove" nodeType="afterEffect">
                                  <p:stCondLst>
                                    <p:cond delay="0"/>
                                  </p:stCondLst>
                                  <p:childTnLst>
                                    <p:set>
                                      <p:cBhvr>
                                        <p:cTn id="54" dur="500">
                                          <p:stCondLst>
                                            <p:cond delay="0"/>
                                          </p:stCondLst>
                                        </p:cTn>
                                        <p:tgtEl>
                                          <p:spTgt spid="40"/>
                                        </p:tgtEl>
                                        <p:attrNameLst>
                                          <p:attrName>style.visibility</p:attrName>
                                        </p:attrNameLst>
                                      </p:cBhvr>
                                      <p:to>
                                        <p:strVal val="visible"/>
                                      </p:to>
                                    </p:set>
                                  </p:childTnLst>
                                </p:cTn>
                              </p:par>
                            </p:childTnLst>
                          </p:cTn>
                        </p:par>
                        <p:par>
                          <p:cTn id="55" fill="hold" nodeType="afterGroup">
                            <p:stCondLst>
                              <p:cond delay="6000"/>
                            </p:stCondLst>
                            <p:childTnLst>
                              <p:par>
                                <p:cTn id="56" presetID="11" presetClass="exit" presetSubtype="0" repeatCount="indefinite" fill="hold" grpId="0" nodeType="afterEffect">
                                  <p:stCondLst>
                                    <p:cond delay="0"/>
                                  </p:stCondLst>
                                  <p:childTnLst>
                                    <p:anim calcmode="discrete" valueType="str">
                                      <p:cBhvr>
                                        <p:cTn id="57" dur="1000"/>
                                        <p:tgtEl>
                                          <p:spTgt spid="39"/>
                                        </p:tgtEl>
                                        <p:attrNameLst>
                                          <p:attrName>style.visibility</p:attrName>
                                        </p:attrNameLst>
                                      </p:cBhvr>
                                      <p:tavLst>
                                        <p:tav tm="0">
                                          <p:val>
                                            <p:strVal val="hidden"/>
                                          </p:val>
                                        </p:tav>
                                        <p:tav tm="50000">
                                          <p:val>
                                            <p:strVal val="visible"/>
                                          </p:val>
                                        </p:tav>
                                      </p:tavLst>
                                    </p:anim>
                                    <p:set>
                                      <p:cBhvr>
                                        <p:cTn id="58" dur="1" fill="hold">
                                          <p:stCondLst>
                                            <p:cond delay="999"/>
                                          </p:stCondLst>
                                        </p:cTn>
                                        <p:tgtEl>
                                          <p:spTgt spid="39"/>
                                        </p:tgtEl>
                                        <p:attrNameLst>
                                          <p:attrName>style.visibility</p:attrName>
                                        </p:attrNameLst>
                                      </p:cBhvr>
                                      <p:to>
                                        <p:strVal val="hidden"/>
                                      </p:to>
                                    </p:set>
                                  </p:childTnLst>
                                </p:cTn>
                              </p:par>
                            </p:childTnLst>
                          </p:cTn>
                        </p:par>
                        <p:par>
                          <p:cTn id="59" fill="hold" nodeType="afterGroup">
                            <p:stCondLst>
                              <p:cond delay="7000"/>
                            </p:stCondLst>
                            <p:childTnLst>
                              <p:par>
                                <p:cTn id="60" presetID="11" presetClass="exit" presetSubtype="0" repeatCount="indefinite" fill="hold" grpId="0" nodeType="afterEffect">
                                  <p:stCondLst>
                                    <p:cond delay="0"/>
                                  </p:stCondLst>
                                  <p:childTnLst>
                                    <p:anim calcmode="discrete" valueType="str">
                                      <p:cBhvr>
                                        <p:cTn id="61" dur="1000"/>
                                        <p:tgtEl>
                                          <p:spTgt spid="33"/>
                                        </p:tgtEl>
                                        <p:attrNameLst>
                                          <p:attrName>style.visibility</p:attrName>
                                        </p:attrNameLst>
                                      </p:cBhvr>
                                      <p:tavLst>
                                        <p:tav tm="0">
                                          <p:val>
                                            <p:strVal val="hidden"/>
                                          </p:val>
                                        </p:tav>
                                        <p:tav tm="50000">
                                          <p:val>
                                            <p:strVal val="visible"/>
                                          </p:val>
                                        </p:tav>
                                      </p:tavLst>
                                    </p:anim>
                                    <p:set>
                                      <p:cBhvr>
                                        <p:cTn id="62" dur="1" fill="hold">
                                          <p:stCondLst>
                                            <p:cond delay="999"/>
                                          </p:stCondLst>
                                        </p:cTn>
                                        <p:tgtEl>
                                          <p:spTgt spid="33"/>
                                        </p:tgtEl>
                                        <p:attrNameLst>
                                          <p:attrName>style.visibility</p:attrName>
                                        </p:attrNameLst>
                                      </p:cBhvr>
                                      <p:to>
                                        <p:strVal val="hidden"/>
                                      </p:to>
                                    </p:set>
                                  </p:childTnLst>
                                </p:cTn>
                              </p:par>
                            </p:childTnLst>
                          </p:cTn>
                        </p:par>
                        <p:par>
                          <p:cTn id="63" fill="hold" nodeType="afterGroup">
                            <p:stCondLst>
                              <p:cond delay="8000"/>
                            </p:stCondLst>
                            <p:childTnLst>
                              <p:par>
                                <p:cTn id="64" presetID="11" presetClass="exit" presetSubtype="0" repeatCount="indefinite" fill="hold" grpId="0" nodeType="afterEffect">
                                  <p:stCondLst>
                                    <p:cond delay="0"/>
                                  </p:stCondLst>
                                  <p:childTnLst>
                                    <p:anim calcmode="discrete" valueType="str">
                                      <p:cBhvr>
                                        <p:cTn id="65" dur="1000"/>
                                        <p:tgtEl>
                                          <p:spTgt spid="27"/>
                                        </p:tgtEl>
                                        <p:attrNameLst>
                                          <p:attrName>style.visibility</p:attrName>
                                        </p:attrNameLst>
                                      </p:cBhvr>
                                      <p:tavLst>
                                        <p:tav tm="0">
                                          <p:val>
                                            <p:strVal val="hidden"/>
                                          </p:val>
                                        </p:tav>
                                        <p:tav tm="50000">
                                          <p:val>
                                            <p:strVal val="visible"/>
                                          </p:val>
                                        </p:tav>
                                      </p:tavLst>
                                    </p:anim>
                                    <p:set>
                                      <p:cBhvr>
                                        <p:cTn id="66"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3" grpId="0" animBg="1"/>
      <p:bldP spid="3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bwMode="auto">
          <a:xfrm>
            <a:off x="1305692" y="349432"/>
            <a:ext cx="9844361" cy="1015663"/>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6000" b="1" kern="1200" cap="all" dirty="0">
                <a:ln>
                  <a:solidFill>
                    <a:srgbClr val="F79646">
                      <a:lumMod val="50000"/>
                    </a:srgbClr>
                  </a:solidFill>
                </a:ln>
                <a:solidFill>
                  <a:srgbClr val="F79646">
                    <a:lumMod val="75000"/>
                  </a:srgbClr>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HG創英角ﾎﾟｯﾌﾟ体" pitchFamily="49" charset="-128"/>
                <a:ea typeface="HG創英角ﾎﾟｯﾌﾟ体" pitchFamily="49" charset="-128"/>
                <a:cs typeface="+mn-cs"/>
              </a:rPr>
              <a:t>“卑弥呼の歯がいいぜ！” </a:t>
            </a:r>
            <a:endParaRPr kumimoji="1" lang="ja-JP" altLang="en-US" sz="5400" b="1" kern="1200" cap="all" dirty="0">
              <a:ln>
                <a:solidFill>
                  <a:srgbClr val="F79646">
                    <a:lumMod val="50000"/>
                  </a:srgbClr>
                </a:solidFill>
              </a:ln>
              <a:solidFill>
                <a:srgbClr val="F79646">
                  <a:lumMod val="75000"/>
                </a:srgbClr>
              </a:solidFill>
              <a:effectLst>
                <a:outerShdw blurRad="19685" dist="12700" dir="5400000" algn="tl" rotWithShape="0">
                  <a:srgbClr val="4F81BD">
                    <a:satMod val="130000"/>
                    <a:alpha val="60000"/>
                  </a:srgbClr>
                </a:outerShdw>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6" name="正方形/長方形 5"/>
          <p:cNvSpPr/>
          <p:nvPr/>
        </p:nvSpPr>
        <p:spPr bwMode="auto">
          <a:xfrm>
            <a:off x="3884841" y="5825282"/>
            <a:ext cx="4953599" cy="830997"/>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kumimoji="1" lang="ja-JP" altLang="en-US" sz="4800" b="1" kern="1200" cap="all" dirty="0">
                <a:ln w="0"/>
                <a:solidFill>
                  <a:prstClr val="black">
                    <a:lumMod val="85000"/>
                    <a:lumOff val="15000"/>
                  </a:prstClr>
                </a:solidFill>
                <a:effectLst>
                  <a:reflection blurRad="12700" stA="50000" endPos="50000" dist="5000" dir="5400000" sy="-100000" rotWithShape="0"/>
                </a:effectLst>
                <a:latin typeface="HGP平成丸ｺﾞｼｯｸ体W4" pitchFamily="50" charset="-128"/>
                <a:ea typeface="HGP平成丸ｺﾞｼｯｸ体W4" pitchFamily="50" charset="-128"/>
                <a:cs typeface="+mn-cs"/>
              </a:rPr>
              <a:t>１口</a:t>
            </a:r>
            <a:r>
              <a:rPr kumimoji="1" lang="en-US" altLang="ja-JP" sz="4800" b="1" kern="1200" cap="all" dirty="0">
                <a:ln w="0"/>
                <a:solidFill>
                  <a:prstClr val="black">
                    <a:lumMod val="85000"/>
                    <a:lumOff val="15000"/>
                  </a:prstClr>
                </a:solidFill>
                <a:effectLst>
                  <a:reflection blurRad="12700" stA="50000" endPos="50000" dist="5000" dir="5400000" sy="-100000" rotWithShape="0"/>
                </a:effectLst>
                <a:latin typeface="HGP平成丸ｺﾞｼｯｸ体W4" pitchFamily="50" charset="-128"/>
                <a:ea typeface="HGP平成丸ｺﾞｼｯｸ体W4" pitchFamily="50" charset="-128"/>
                <a:cs typeface="+mn-cs"/>
              </a:rPr>
              <a:t>30</a:t>
            </a:r>
            <a:r>
              <a:rPr kumimoji="1" lang="ja-JP" altLang="en-US" sz="4800" b="1" kern="1200" cap="all" dirty="0" smtClean="0">
                <a:ln w="0"/>
                <a:solidFill>
                  <a:prstClr val="black">
                    <a:lumMod val="85000"/>
                    <a:lumOff val="15000"/>
                  </a:prstClr>
                </a:solidFill>
                <a:effectLst>
                  <a:reflection blurRad="12700" stA="50000" endPos="50000" dist="5000" dir="5400000" sy="-100000" rotWithShape="0"/>
                </a:effectLst>
                <a:latin typeface="HGP平成丸ｺﾞｼｯｸ体W4" pitchFamily="50" charset="-128"/>
                <a:ea typeface="HGP平成丸ｺﾞｼｯｸ体W4" pitchFamily="50" charset="-128"/>
                <a:cs typeface="+mn-cs"/>
              </a:rPr>
              <a:t>回を目標に</a:t>
            </a:r>
            <a:r>
              <a:rPr kumimoji="1" lang="en-US" altLang="ja-JP" sz="4800" b="1" kern="1200" cap="all" dirty="0" smtClean="0">
                <a:ln w="0"/>
                <a:solidFill>
                  <a:prstClr val="black">
                    <a:lumMod val="85000"/>
                    <a:lumOff val="15000"/>
                  </a:prstClr>
                </a:solidFill>
                <a:effectLst>
                  <a:reflection blurRad="12700" stA="50000" endPos="50000" dist="5000" dir="5400000" sy="-100000" rotWithShape="0"/>
                </a:effectLst>
                <a:latin typeface="HGP平成丸ｺﾞｼｯｸ体W4" pitchFamily="50" charset="-128"/>
                <a:ea typeface="HGP平成丸ｺﾞｼｯｸ体W4" pitchFamily="50" charset="-128"/>
                <a:cs typeface="+mn-cs"/>
              </a:rPr>
              <a:t>!</a:t>
            </a:r>
            <a:endParaRPr kumimoji="1" lang="ja-JP" altLang="en-US" sz="4800" b="1" kern="1200" cap="all" dirty="0">
              <a:ln w="0"/>
              <a:solidFill>
                <a:prstClr val="black">
                  <a:lumMod val="85000"/>
                  <a:lumOff val="15000"/>
                </a:prstClr>
              </a:solidFill>
              <a:effectLst>
                <a:reflection blurRad="12700" stA="50000" endPos="50000" dist="5000" dir="5400000" sy="-100000" rotWithShape="0"/>
              </a:effectLst>
              <a:latin typeface="HGP平成丸ｺﾞｼｯｸ体W4" pitchFamily="50" charset="-128"/>
              <a:ea typeface="HGP平成丸ｺﾞｼｯｸ体W4" pitchFamily="50" charset="-128"/>
              <a:cs typeface="+mn-cs"/>
            </a:endParaRPr>
          </a:p>
        </p:txBody>
      </p:sp>
      <p:sp>
        <p:nvSpPr>
          <p:cNvPr id="20" name="正方形/長方形 19"/>
          <p:cNvSpPr/>
          <p:nvPr/>
        </p:nvSpPr>
        <p:spPr bwMode="auto">
          <a:xfrm>
            <a:off x="108935" y="1823629"/>
            <a:ext cx="4504132" cy="707886"/>
          </a:xfrm>
          <a:prstGeom prst="rect">
            <a:avLst/>
          </a:prstGeom>
          <a:noFill/>
        </p:spPr>
        <p:txBody>
          <a:bodyPr>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4000" kern="1200" cap="all" dirty="0">
                <a:ln>
                  <a:solidFill>
                    <a:srgbClr val="4F81B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ひ</a:t>
            </a:r>
            <a:r>
              <a:rPr kumimoji="1" lang="ja-JP" altLang="en-US" sz="2400" kern="1200" cap="all" dirty="0">
                <a:ln>
                  <a:solidFill>
                    <a:srgbClr val="4F81B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「肥満をふせぐ」</a:t>
            </a:r>
          </a:p>
        </p:txBody>
      </p:sp>
      <p:sp>
        <p:nvSpPr>
          <p:cNvPr id="25" name="正方形/長方形 24"/>
          <p:cNvSpPr/>
          <p:nvPr/>
        </p:nvSpPr>
        <p:spPr bwMode="auto">
          <a:xfrm>
            <a:off x="709843" y="2968393"/>
            <a:ext cx="3159839" cy="646330"/>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3600" kern="1200" cap="all" dirty="0">
                <a:ln>
                  <a:solidFill>
                    <a:srgbClr val="4F81BD">
                      <a:lumMod val="50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み</a:t>
            </a:r>
            <a:r>
              <a:rPr kumimoji="1" lang="ja-JP" altLang="en-US" sz="2800" kern="1200" cap="all" dirty="0">
                <a:ln>
                  <a:solidFill>
                    <a:srgbClr val="4F81BD">
                      <a:lumMod val="50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「味覚の発達</a:t>
            </a:r>
            <a:r>
              <a:rPr kumimoji="1" lang="ja-JP" altLang="en-US" sz="2800" kern="1200" cap="all" dirty="0" smtClean="0">
                <a:ln>
                  <a:solidFill>
                    <a:srgbClr val="4F81BD">
                      <a:lumMod val="50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endParaRPr kumimoji="1" lang="ja-JP" altLang="en-US" sz="2800" kern="1200" dirty="0">
              <a:ln>
                <a:solidFill>
                  <a:srgbClr val="4F81BD">
                    <a:lumMod val="50000"/>
                  </a:srgbClr>
                </a:solidFill>
              </a:ln>
              <a:solidFill>
                <a:srgbClr val="1F497D">
                  <a:lumMod val="60000"/>
                  <a:lumOff val="40000"/>
                </a:srgbClr>
              </a:solidFill>
              <a:latin typeface="Calibri"/>
              <a:ea typeface="ＭＳ Ｐゴシック"/>
              <a:cs typeface="+mn-cs"/>
            </a:endParaRPr>
          </a:p>
        </p:txBody>
      </p:sp>
      <p:sp>
        <p:nvSpPr>
          <p:cNvPr id="28" name="正方形/長方形 27"/>
          <p:cNvSpPr/>
          <p:nvPr/>
        </p:nvSpPr>
        <p:spPr bwMode="auto">
          <a:xfrm>
            <a:off x="889416" y="3972375"/>
            <a:ext cx="4339650" cy="646331"/>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こ</a:t>
            </a:r>
            <a:r>
              <a:rPr kumimoji="1" lang="ja-JP" altLang="en-US" sz="24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「言葉の発音がはっきり</a:t>
            </a:r>
            <a:r>
              <a:rPr kumimoji="1" lang="ja-JP" altLang="en-US" sz="2400" kern="1200" cap="all" dirty="0" smtClean="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endParaRPr kumimoji="1" lang="ja-JP" altLang="en-US" sz="2400" kern="1200" dirty="0">
              <a:ln>
                <a:solidFill>
                  <a:srgbClr val="1F497D">
                    <a:lumMod val="75000"/>
                  </a:srgbClr>
                </a:solidFill>
              </a:ln>
              <a:solidFill>
                <a:srgbClr val="1F497D">
                  <a:lumMod val="60000"/>
                  <a:lumOff val="40000"/>
                </a:srgbClr>
              </a:solidFill>
              <a:latin typeface="Calibri"/>
              <a:ea typeface="ＭＳ Ｐゴシック"/>
              <a:cs typeface="+mn-cs"/>
            </a:endParaRPr>
          </a:p>
        </p:txBody>
      </p:sp>
      <p:sp>
        <p:nvSpPr>
          <p:cNvPr id="31" name="正方形/長方形 30"/>
          <p:cNvSpPr/>
          <p:nvPr/>
        </p:nvSpPr>
        <p:spPr bwMode="auto">
          <a:xfrm>
            <a:off x="598603" y="4972476"/>
            <a:ext cx="2492990" cy="1200329"/>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の</a:t>
            </a:r>
            <a:r>
              <a:rPr kumimoji="1" lang="ja-JP" altLang="en-US" sz="24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「脳の発達」</a:t>
            </a:r>
            <a:endParaRPr kumimoji="1" lang="ja-JP" altLang="en-US" sz="2400" kern="1200" dirty="0">
              <a:ln>
                <a:solidFill>
                  <a:srgbClr val="1F497D">
                    <a:lumMod val="75000"/>
                  </a:srgbClr>
                </a:solidFill>
              </a:ln>
              <a:solidFill>
                <a:srgbClr val="1F497D">
                  <a:lumMod val="60000"/>
                  <a:lumOff val="40000"/>
                </a:srgbClr>
              </a:solidFill>
              <a:latin typeface="Calibri"/>
              <a:ea typeface="ＭＳ Ｐゴシック"/>
              <a:cs typeface="+mn-cs"/>
            </a:endParaRPr>
          </a:p>
          <a:p>
            <a:pPr algn="ctr">
              <a:defRPr/>
            </a:pPr>
            <a:endParaRPr kumimoji="1" lang="ja-JP" altLang="en-US" sz="3600" kern="1200" cap="all" dirty="0">
              <a:ln>
                <a:solidFill>
                  <a:srgbClr val="4F81BD"/>
                </a:solidFill>
              </a:ln>
              <a:gradFill>
                <a:gsLst>
                  <a:gs pos="0">
                    <a:srgbClr val="1F497D">
                      <a:lumMod val="75000"/>
                    </a:srgbClr>
                  </a:gs>
                  <a:gs pos="39999">
                    <a:srgbClr val="85C2FF"/>
                  </a:gs>
                  <a:gs pos="70000">
                    <a:srgbClr val="C4D6EB"/>
                  </a:gs>
                  <a:gs pos="100000">
                    <a:srgbClr val="FFEBFA"/>
                  </a:gs>
                </a:gsLst>
                <a:lin ang="5400000" scaled="0"/>
              </a:gra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
        <p:nvSpPr>
          <p:cNvPr id="34" name="正方形/長方形 33"/>
          <p:cNvSpPr/>
          <p:nvPr/>
        </p:nvSpPr>
        <p:spPr bwMode="auto">
          <a:xfrm>
            <a:off x="6315736" y="1989661"/>
            <a:ext cx="3416320" cy="646331"/>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は</a:t>
            </a:r>
            <a:r>
              <a:rPr kumimoji="1" lang="ja-JP" altLang="en-US" sz="24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「歯の病気を防ぐ</a:t>
            </a:r>
            <a:r>
              <a:rPr kumimoji="1" lang="ja-JP" altLang="en-US" sz="2400" kern="1200" cap="all" dirty="0" smtClean="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endParaRPr kumimoji="1" lang="ja-JP" altLang="en-US" sz="2400" kern="1200" dirty="0">
              <a:ln>
                <a:solidFill>
                  <a:srgbClr val="1F497D">
                    <a:lumMod val="75000"/>
                  </a:srgbClr>
                </a:solidFill>
              </a:ln>
              <a:solidFill>
                <a:srgbClr val="1F497D">
                  <a:lumMod val="60000"/>
                  <a:lumOff val="40000"/>
                </a:srgbClr>
              </a:solidFill>
              <a:latin typeface="Calibri"/>
              <a:ea typeface="ＭＳ Ｐゴシック"/>
              <a:cs typeface="+mn-cs"/>
            </a:endParaRPr>
          </a:p>
        </p:txBody>
      </p:sp>
      <p:sp>
        <p:nvSpPr>
          <p:cNvPr id="37" name="正方形/長方形 36"/>
          <p:cNvSpPr/>
          <p:nvPr/>
        </p:nvSpPr>
        <p:spPr bwMode="auto">
          <a:xfrm>
            <a:off x="6165813" y="3029464"/>
            <a:ext cx="2800767" cy="646331"/>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が</a:t>
            </a:r>
            <a:r>
              <a:rPr kumimoji="1" lang="ja-JP" altLang="en-US" sz="24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「がんを防ぐ</a:t>
            </a:r>
            <a:r>
              <a:rPr kumimoji="1" lang="ja-JP" altLang="en-US" sz="2400" kern="1200" cap="all" dirty="0" smtClean="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endParaRPr kumimoji="1" lang="ja-JP" altLang="en-US" sz="2400" kern="1200" dirty="0">
              <a:ln>
                <a:solidFill>
                  <a:srgbClr val="1F497D">
                    <a:lumMod val="75000"/>
                  </a:srgbClr>
                </a:solidFill>
              </a:ln>
              <a:solidFill>
                <a:srgbClr val="1F497D">
                  <a:lumMod val="60000"/>
                  <a:lumOff val="40000"/>
                </a:srgbClr>
              </a:solidFill>
              <a:latin typeface="Calibri"/>
              <a:ea typeface="ＭＳ Ｐゴシック"/>
              <a:cs typeface="+mn-cs"/>
            </a:endParaRPr>
          </a:p>
        </p:txBody>
      </p:sp>
      <p:sp>
        <p:nvSpPr>
          <p:cNvPr id="40" name="正方形/長方形 39"/>
          <p:cNvSpPr/>
          <p:nvPr/>
        </p:nvSpPr>
        <p:spPr bwMode="auto">
          <a:xfrm>
            <a:off x="6319702" y="4096979"/>
            <a:ext cx="3724096" cy="646331"/>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い</a:t>
            </a:r>
            <a:r>
              <a:rPr kumimoji="1" lang="ja-JP" altLang="en-US" sz="24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「胃腸の働きを促進</a:t>
            </a:r>
            <a:r>
              <a:rPr kumimoji="1" lang="ja-JP" altLang="en-US" sz="2400" kern="1200" cap="all" dirty="0" smtClean="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endParaRPr kumimoji="1" lang="ja-JP" altLang="en-US" sz="2400" kern="1200" dirty="0">
              <a:ln>
                <a:solidFill>
                  <a:srgbClr val="1F497D">
                    <a:lumMod val="75000"/>
                  </a:srgbClr>
                </a:solidFill>
              </a:ln>
              <a:solidFill>
                <a:srgbClr val="1F497D">
                  <a:lumMod val="60000"/>
                  <a:lumOff val="40000"/>
                </a:srgbClr>
              </a:solidFill>
              <a:latin typeface="Calibri"/>
              <a:ea typeface="ＭＳ Ｐゴシック"/>
              <a:cs typeface="+mn-cs"/>
            </a:endParaRPr>
          </a:p>
        </p:txBody>
      </p:sp>
      <p:sp>
        <p:nvSpPr>
          <p:cNvPr id="45" name="正方形/長方形 44"/>
          <p:cNvSpPr/>
          <p:nvPr/>
        </p:nvSpPr>
        <p:spPr bwMode="auto">
          <a:xfrm>
            <a:off x="6435352" y="4947763"/>
            <a:ext cx="4955203" cy="646331"/>
          </a:xfrm>
          <a:prstGeom prst="rect">
            <a:avLst/>
          </a:prstGeom>
          <a:noFill/>
        </p:spPr>
        <p:txBody>
          <a:bodyPr wrap="non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lgn="ctr">
              <a:defRPr/>
            </a:pPr>
            <a:r>
              <a:rPr kumimoji="1" lang="ja-JP" altLang="en-US" sz="36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ぜ</a:t>
            </a:r>
            <a:r>
              <a:rPr kumimoji="1" lang="ja-JP" altLang="en-US" sz="2400" kern="1200" cap="all" dirty="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「全身の体力向上と全力投球</a:t>
            </a:r>
            <a:r>
              <a:rPr kumimoji="1" lang="ja-JP" altLang="en-US" sz="2400" kern="1200" cap="all" dirty="0" smtClean="0">
                <a:ln>
                  <a:solidFill>
                    <a:srgbClr val="1F497D">
                      <a:lumMod val="75000"/>
                    </a:srgbClr>
                  </a:solidFill>
                </a:ln>
                <a:solidFill>
                  <a:srgbClr val="1F497D">
                    <a:lumMod val="60000"/>
                    <a:lumOff val="40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a:t>
            </a:r>
            <a:endParaRPr kumimoji="1" lang="ja-JP" altLang="en-US" sz="2400" kern="1200" dirty="0">
              <a:ln>
                <a:solidFill>
                  <a:srgbClr val="1F497D">
                    <a:lumMod val="75000"/>
                  </a:srgbClr>
                </a:solidFill>
              </a:ln>
              <a:solidFill>
                <a:srgbClr val="1F497D">
                  <a:lumMod val="60000"/>
                  <a:lumOff val="40000"/>
                </a:srgbClr>
              </a:solidFill>
              <a:latin typeface="Calibri"/>
              <a:ea typeface="ＭＳ Ｐゴシック"/>
              <a:cs typeface="+mn-cs"/>
            </a:endParaRPr>
          </a:p>
        </p:txBody>
      </p:sp>
      <p:sp>
        <p:nvSpPr>
          <p:cNvPr id="43" name="正方形/長方形 42"/>
          <p:cNvSpPr/>
          <p:nvPr/>
        </p:nvSpPr>
        <p:spPr bwMode="auto">
          <a:xfrm>
            <a:off x="8810910" y="1359269"/>
            <a:ext cx="2981065" cy="400110"/>
          </a:xfrm>
          <a:prstGeom prst="rect">
            <a:avLst/>
          </a:prstGeom>
          <a:noFill/>
        </p:spPr>
        <p:txBody>
          <a:bodyPr wrap="square">
            <a:spAutoFit/>
            <a:scene3d>
              <a:camera prst="orthographicFront"/>
              <a:lightRig rig="brightRoom" dir="t"/>
            </a:scene3d>
            <a:sp3d extrusionH="57150" contourW="6350" prstMaterial="plastic">
              <a:bevelT w="20320" h="20320"/>
              <a:contourClr>
                <a:schemeClr val="accent1">
                  <a:tint val="100000"/>
                  <a:shade val="100000"/>
                  <a:hueMod val="100000"/>
                  <a:satMod val="100000"/>
                </a:schemeClr>
              </a:contourClr>
            </a:sp3d>
          </a:bodyPr>
          <a:lstStyle/>
          <a:p>
            <a:pPr>
              <a:defRPr/>
            </a:pPr>
            <a:r>
              <a:rPr kumimoji="1" lang="ja-JP" altLang="en-US" sz="2000" kern="1200" cap="all" dirty="0" smtClean="0">
                <a:ln>
                  <a:solidFill>
                    <a:srgbClr val="4F81BD">
                      <a:lumMod val="75000"/>
                    </a:srgbClr>
                  </a:solidFill>
                </a:ln>
                <a:solidFill>
                  <a:srgbClr val="4BACC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rPr>
              <a:t>よく噛むとよい点</a:t>
            </a:r>
            <a:endParaRPr kumimoji="1" lang="ja-JP" altLang="en-US" sz="2000" kern="1200" cap="all" dirty="0">
              <a:ln>
                <a:solidFill>
                  <a:srgbClr val="4F81BD">
                    <a:lumMod val="75000"/>
                  </a:srgbClr>
                </a:solidFill>
              </a:ln>
              <a:solidFill>
                <a:srgbClr val="4BACC6">
                  <a:lumMod val="75000"/>
                </a:srgbClr>
              </a:solidFill>
              <a:effectLst>
                <a:reflection blurRad="10000" stA="55000" endPos="48000" dist="500" dir="5400000" sy="-100000" algn="bl" rotWithShape="0"/>
              </a:effectLst>
              <a:latin typeface="HG創英角ﾎﾟｯﾌﾟ体" pitchFamily="49" charset="-128"/>
              <a:ea typeface="HG創英角ﾎﾟｯﾌﾟ体" pitchFamily="49" charset="-128"/>
              <a:cs typeface="+mn-cs"/>
            </a:endParaRPr>
          </a:p>
        </p:txBody>
      </p:sp>
    </p:spTree>
    <p:extLst>
      <p:ext uri="{BB962C8B-B14F-4D97-AF65-F5344CB8AC3E}">
        <p14:creationId xmlns:p14="http://schemas.microsoft.com/office/powerpoint/2010/main" val="2637194126"/>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pic>
        <p:nvPicPr>
          <p:cNvPr id="1195" name="Shape 119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196" name="Shape 1196"/>
          <p:cNvSpPr txBox="1"/>
          <p:nvPr/>
        </p:nvSpPr>
        <p:spPr>
          <a:xfrm>
            <a:off x="1693267" y="1442551"/>
            <a:ext cx="9156256" cy="76944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chemeClr val="dk1"/>
                </a:solidFill>
                <a:latin typeface="Arial"/>
                <a:ea typeface="Arial"/>
                <a:cs typeface="Arial"/>
                <a:sym typeface="Arial"/>
              </a:rPr>
              <a:t>毎日</a:t>
            </a:r>
            <a:r>
              <a:rPr lang="ja-JP" sz="4400">
                <a:solidFill>
                  <a:schemeClr val="dk1"/>
                </a:solidFill>
                <a:latin typeface="Arial"/>
                <a:ea typeface="Arial"/>
                <a:cs typeface="Arial"/>
                <a:sym typeface="Arial"/>
              </a:rPr>
              <a:t>３０</a:t>
            </a:r>
            <a:r>
              <a:rPr lang="ja-JP" sz="3600">
                <a:solidFill>
                  <a:schemeClr val="dk1"/>
                </a:solidFill>
                <a:latin typeface="Arial"/>
                <a:ea typeface="Arial"/>
                <a:cs typeface="Arial"/>
                <a:sym typeface="Arial"/>
              </a:rPr>
              <a:t>分　たった</a:t>
            </a:r>
            <a:r>
              <a:rPr lang="ja-JP" sz="4400">
                <a:solidFill>
                  <a:schemeClr val="dk1"/>
                </a:solidFill>
                <a:latin typeface="Arial"/>
                <a:ea typeface="Arial"/>
                <a:cs typeface="Arial"/>
                <a:sym typeface="Arial"/>
              </a:rPr>
              <a:t>１</a:t>
            </a:r>
            <a:r>
              <a:rPr lang="ja-JP" sz="3600">
                <a:solidFill>
                  <a:schemeClr val="dk1"/>
                </a:solidFill>
                <a:latin typeface="Arial"/>
                <a:ea typeface="Arial"/>
                <a:cs typeface="Arial"/>
                <a:sym typeface="Arial"/>
              </a:rPr>
              <a:t>つの事を続ければ</a:t>
            </a:r>
          </a:p>
        </p:txBody>
      </p:sp>
      <p:sp>
        <p:nvSpPr>
          <p:cNvPr id="1197" name="Shape 1197"/>
          <p:cNvSpPr txBox="1"/>
          <p:nvPr/>
        </p:nvSpPr>
        <p:spPr>
          <a:xfrm>
            <a:off x="1254279" y="2540544"/>
            <a:ext cx="9532532" cy="1754327"/>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3600" b="1">
                <a:solidFill>
                  <a:srgbClr val="FF0000"/>
                </a:solidFill>
                <a:latin typeface="Arial"/>
                <a:ea typeface="Arial"/>
                <a:cs typeface="Arial"/>
                <a:sym typeface="Arial"/>
              </a:rPr>
              <a:t>◆勉強</a:t>
            </a:r>
            <a:r>
              <a:rPr lang="ja-JP" sz="3200" b="1">
                <a:solidFill>
                  <a:srgbClr val="FF0000"/>
                </a:solidFill>
                <a:latin typeface="Arial"/>
                <a:ea typeface="Arial"/>
                <a:cs typeface="Arial"/>
                <a:sym typeface="Arial"/>
              </a:rPr>
              <a:t>が</a:t>
            </a:r>
            <a:r>
              <a:rPr lang="ja-JP" sz="3600" b="1">
                <a:solidFill>
                  <a:srgbClr val="FF0000"/>
                </a:solidFill>
                <a:latin typeface="Arial"/>
                <a:ea typeface="Arial"/>
                <a:cs typeface="Arial"/>
                <a:sym typeface="Arial"/>
              </a:rPr>
              <a:t>今までより出来るよう</a:t>
            </a:r>
            <a:r>
              <a:rPr lang="ja-JP" sz="3200" b="1">
                <a:solidFill>
                  <a:srgbClr val="FF0000"/>
                </a:solidFill>
                <a:latin typeface="Arial"/>
                <a:ea typeface="Arial"/>
                <a:cs typeface="Arial"/>
                <a:sym typeface="Arial"/>
              </a:rPr>
              <a:t>に</a:t>
            </a:r>
            <a:r>
              <a:rPr lang="ja-JP" sz="3600" b="1">
                <a:solidFill>
                  <a:srgbClr val="FF0000"/>
                </a:solidFill>
                <a:latin typeface="Arial"/>
                <a:ea typeface="Arial"/>
                <a:cs typeface="Arial"/>
                <a:sym typeface="Arial"/>
              </a:rPr>
              <a:t>なる</a:t>
            </a:r>
          </a:p>
          <a:p>
            <a:pPr marL="0" marR="0" lvl="0" indent="0" algn="ctr" rtl="0">
              <a:spcBef>
                <a:spcPts val="0"/>
              </a:spcBef>
              <a:buNone/>
            </a:pPr>
            <a:endParaRPr sz="3600" b="1">
              <a:solidFill>
                <a:srgbClr val="FF0000"/>
              </a:solidFill>
              <a:latin typeface="Arial"/>
              <a:ea typeface="Arial"/>
              <a:cs typeface="Arial"/>
              <a:sym typeface="Arial"/>
            </a:endParaRPr>
          </a:p>
          <a:p>
            <a:pPr marL="0" marR="0" lvl="0" indent="0" algn="ctr" rtl="0">
              <a:spcBef>
                <a:spcPts val="0"/>
              </a:spcBef>
              <a:buSzPct val="25000"/>
              <a:buNone/>
            </a:pPr>
            <a:r>
              <a:rPr lang="ja-JP" sz="3600" b="1">
                <a:solidFill>
                  <a:srgbClr val="FF0000"/>
                </a:solidFill>
                <a:latin typeface="Arial"/>
                <a:ea typeface="Arial"/>
                <a:cs typeface="Arial"/>
                <a:sym typeface="Arial"/>
              </a:rPr>
              <a:t>◆スポーツ</a:t>
            </a:r>
            <a:r>
              <a:rPr lang="ja-JP" sz="3200" b="1">
                <a:solidFill>
                  <a:srgbClr val="FF0000"/>
                </a:solidFill>
                <a:latin typeface="Arial"/>
                <a:ea typeface="Arial"/>
                <a:cs typeface="Arial"/>
                <a:sym typeface="Arial"/>
              </a:rPr>
              <a:t>が</a:t>
            </a:r>
            <a:r>
              <a:rPr lang="ja-JP" sz="3600" b="1">
                <a:solidFill>
                  <a:srgbClr val="FF0000"/>
                </a:solidFill>
                <a:latin typeface="Arial"/>
                <a:ea typeface="Arial"/>
                <a:cs typeface="Arial"/>
                <a:sym typeface="Arial"/>
              </a:rPr>
              <a:t>上手になる</a:t>
            </a:r>
          </a:p>
        </p:txBody>
      </p:sp>
      <p:sp>
        <p:nvSpPr>
          <p:cNvPr id="1198" name="Shape 1198"/>
          <p:cNvSpPr txBox="1"/>
          <p:nvPr/>
        </p:nvSpPr>
        <p:spPr>
          <a:xfrm>
            <a:off x="1579131" y="4715251"/>
            <a:ext cx="9156256" cy="70788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4000">
                <a:solidFill>
                  <a:schemeClr val="dk1"/>
                </a:solidFill>
                <a:latin typeface="Arial"/>
                <a:ea typeface="Arial"/>
                <a:cs typeface="Arial"/>
                <a:sym typeface="Arial"/>
              </a:rPr>
              <a:t>そんな方法知りたくありませんか？</a:t>
            </a:r>
          </a:p>
        </p:txBody>
      </p:sp>
      <p:sp>
        <p:nvSpPr>
          <p:cNvPr id="1199" name="Shape 1199"/>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37</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pic>
        <p:nvPicPr>
          <p:cNvPr id="1205" name="Shape 120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06" name="Shape 1206"/>
          <p:cNvSpPr txBox="1"/>
          <p:nvPr/>
        </p:nvSpPr>
        <p:spPr>
          <a:xfrm>
            <a:off x="752569" y="329679"/>
            <a:ext cx="6255723" cy="92332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5400">
                <a:solidFill>
                  <a:schemeClr val="dk1"/>
                </a:solidFill>
                <a:latin typeface="Arial"/>
                <a:ea typeface="Arial"/>
                <a:cs typeface="Arial"/>
                <a:sym typeface="Arial"/>
              </a:rPr>
              <a:t>朝ごはん</a:t>
            </a:r>
            <a:r>
              <a:rPr lang="ja-JP" sz="4800">
                <a:solidFill>
                  <a:schemeClr val="dk1"/>
                </a:solidFill>
                <a:latin typeface="Arial"/>
                <a:ea typeface="Arial"/>
                <a:cs typeface="Arial"/>
                <a:sym typeface="Arial"/>
              </a:rPr>
              <a:t>を</a:t>
            </a:r>
            <a:r>
              <a:rPr lang="ja-JP" sz="5400">
                <a:solidFill>
                  <a:schemeClr val="dk1"/>
                </a:solidFill>
                <a:latin typeface="Arial"/>
                <a:ea typeface="Arial"/>
                <a:cs typeface="Arial"/>
                <a:sym typeface="Arial"/>
              </a:rPr>
              <a:t>食べる</a:t>
            </a:r>
            <a:r>
              <a:rPr lang="ja-JP" sz="4800">
                <a:solidFill>
                  <a:schemeClr val="dk1"/>
                </a:solidFill>
                <a:latin typeface="Arial"/>
                <a:ea typeface="Arial"/>
                <a:cs typeface="Arial"/>
                <a:sym typeface="Arial"/>
              </a:rPr>
              <a:t>！</a:t>
            </a:r>
          </a:p>
        </p:txBody>
      </p:sp>
      <p:sp>
        <p:nvSpPr>
          <p:cNvPr id="1207" name="Shape 1207"/>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38</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pic>
        <p:nvPicPr>
          <p:cNvPr id="1213" name="Shape 1213"/>
          <p:cNvPicPr preferRelativeResize="0"/>
          <p:nvPr/>
        </p:nvPicPr>
        <p:blipFill rotWithShape="1">
          <a:blip r:embed="rId3">
            <a:alphaModFix/>
          </a:blip>
          <a:srcRect/>
          <a:stretch/>
        </p:blipFill>
        <p:spPr>
          <a:xfrm>
            <a:off x="1" y="0"/>
            <a:ext cx="12206131" cy="6858000"/>
          </a:xfrm>
          <a:prstGeom prst="rect">
            <a:avLst/>
          </a:prstGeom>
          <a:noFill/>
          <a:ln>
            <a:noFill/>
          </a:ln>
        </p:spPr>
      </p:pic>
      <p:pic>
        <p:nvPicPr>
          <p:cNvPr id="1214" name="Shape 1214"/>
          <p:cNvPicPr preferRelativeResize="0"/>
          <p:nvPr/>
        </p:nvPicPr>
        <p:blipFill rotWithShape="1">
          <a:blip r:embed="rId4">
            <a:alphaModFix/>
          </a:blip>
          <a:srcRect/>
          <a:stretch/>
        </p:blipFill>
        <p:spPr>
          <a:xfrm>
            <a:off x="5418687" y="1928629"/>
            <a:ext cx="6773312" cy="4519069"/>
          </a:xfrm>
          <a:prstGeom prst="rect">
            <a:avLst/>
          </a:prstGeom>
          <a:noFill/>
          <a:ln>
            <a:noFill/>
          </a:ln>
        </p:spPr>
      </p:pic>
      <p:sp>
        <p:nvSpPr>
          <p:cNvPr id="1215" name="Shape 1215"/>
          <p:cNvSpPr/>
          <p:nvPr/>
        </p:nvSpPr>
        <p:spPr>
          <a:xfrm>
            <a:off x="423321" y="737354"/>
            <a:ext cx="4672195" cy="5064611"/>
          </a:xfrm>
          <a:prstGeom prst="roundRect">
            <a:avLst>
              <a:gd name="adj" fmla="val 16667"/>
            </a:avLst>
          </a:prstGeom>
          <a:solidFill>
            <a:schemeClr val="lt1">
              <a:alpha val="58823"/>
            </a:schemeClr>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pic>
        <p:nvPicPr>
          <p:cNvPr id="1216" name="Shape 1216"/>
          <p:cNvPicPr preferRelativeResize="0"/>
          <p:nvPr/>
        </p:nvPicPr>
        <p:blipFill rotWithShape="1">
          <a:blip r:embed="rId5">
            <a:alphaModFix/>
          </a:blip>
          <a:srcRect/>
          <a:stretch/>
        </p:blipFill>
        <p:spPr>
          <a:xfrm>
            <a:off x="666298" y="908603"/>
            <a:ext cx="4218889" cy="4401403"/>
          </a:xfrm>
          <a:prstGeom prst="rect">
            <a:avLst/>
          </a:prstGeom>
          <a:noFill/>
          <a:ln>
            <a:noFill/>
          </a:ln>
        </p:spPr>
      </p:pic>
      <p:sp>
        <p:nvSpPr>
          <p:cNvPr id="1217" name="Shape 1217"/>
          <p:cNvSpPr/>
          <p:nvPr/>
        </p:nvSpPr>
        <p:spPr>
          <a:xfrm flipH="1">
            <a:off x="918629" y="1209008"/>
            <a:ext cx="3776451" cy="3743388"/>
          </a:xfrm>
          <a:prstGeom prst="pie">
            <a:avLst>
              <a:gd name="adj1" fmla="val 4479691"/>
              <a:gd name="adj2" fmla="val 3549168"/>
            </a:avLst>
          </a:prstGeom>
          <a:gradFill>
            <a:gsLst>
              <a:gs pos="0">
                <a:srgbClr val="DAFEA4"/>
              </a:gs>
              <a:gs pos="35000">
                <a:srgbClr val="E3FEBF"/>
              </a:gs>
              <a:gs pos="100000">
                <a:srgbClr val="F4FEE6"/>
              </a:gs>
            </a:gsLst>
            <a:lin ang="16200000" scaled="0"/>
          </a:gradFill>
          <a:ln w="9525" cap="flat" cmpd="sng">
            <a:solidFill>
              <a:srgbClr val="97B853"/>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cxnSp>
        <p:nvCxnSpPr>
          <p:cNvPr id="1218" name="Shape 1218"/>
          <p:cNvCxnSpPr/>
          <p:nvPr/>
        </p:nvCxnSpPr>
        <p:spPr>
          <a:xfrm flipH="1">
            <a:off x="1453348" y="3131236"/>
            <a:ext cx="1303376" cy="2289483"/>
          </a:xfrm>
          <a:prstGeom prst="straightConnector1">
            <a:avLst/>
          </a:prstGeom>
          <a:noFill/>
          <a:ln w="25400" cap="flat" cmpd="sng">
            <a:solidFill>
              <a:schemeClr val="accent1"/>
            </a:solidFill>
            <a:prstDash val="solid"/>
            <a:round/>
            <a:headEnd type="none" w="med" len="med"/>
            <a:tailEnd type="none" w="med" len="med"/>
          </a:ln>
        </p:spPr>
      </p:cxnSp>
      <p:cxnSp>
        <p:nvCxnSpPr>
          <p:cNvPr id="1219" name="Shape 1219"/>
          <p:cNvCxnSpPr/>
          <p:nvPr/>
        </p:nvCxnSpPr>
        <p:spPr>
          <a:xfrm flipH="1">
            <a:off x="2105037" y="3116122"/>
            <a:ext cx="670411" cy="2621716"/>
          </a:xfrm>
          <a:prstGeom prst="straightConnector1">
            <a:avLst/>
          </a:prstGeom>
          <a:noFill/>
          <a:ln w="25400" cap="flat" cmpd="sng">
            <a:solidFill>
              <a:schemeClr val="accent1"/>
            </a:solidFill>
            <a:prstDash val="solid"/>
            <a:round/>
            <a:headEnd type="none" w="med" len="med"/>
            <a:tailEnd type="none" w="med" len="med"/>
          </a:ln>
        </p:spPr>
      </p:cxnSp>
      <p:sp>
        <p:nvSpPr>
          <p:cNvPr id="1220" name="Shape 1220"/>
          <p:cNvSpPr txBox="1"/>
          <p:nvPr/>
        </p:nvSpPr>
        <p:spPr>
          <a:xfrm>
            <a:off x="1503479" y="1894182"/>
            <a:ext cx="2573332" cy="95410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2800">
                <a:solidFill>
                  <a:srgbClr val="FF0000"/>
                </a:solidFill>
                <a:latin typeface="Arial"/>
                <a:ea typeface="Arial"/>
                <a:cs typeface="Arial"/>
                <a:sym typeface="Arial"/>
              </a:rPr>
              <a:t>夜</a:t>
            </a:r>
            <a:r>
              <a:rPr lang="ja-JP" sz="2400">
                <a:solidFill>
                  <a:srgbClr val="FF0000"/>
                </a:solidFill>
                <a:latin typeface="Arial"/>
                <a:ea typeface="Arial"/>
                <a:cs typeface="Arial"/>
                <a:sym typeface="Arial"/>
              </a:rPr>
              <a:t>ごはんから</a:t>
            </a:r>
          </a:p>
          <a:p>
            <a:pPr marL="0" marR="0" lvl="0" indent="0" algn="ctr" rtl="0">
              <a:spcBef>
                <a:spcPts val="0"/>
              </a:spcBef>
              <a:buSzPct val="25000"/>
              <a:buNone/>
            </a:pPr>
            <a:r>
              <a:rPr lang="ja-JP" sz="2800">
                <a:solidFill>
                  <a:srgbClr val="FF0000"/>
                </a:solidFill>
                <a:latin typeface="Arial"/>
                <a:ea typeface="Arial"/>
                <a:cs typeface="Arial"/>
                <a:sym typeface="Arial"/>
              </a:rPr>
              <a:t>朝</a:t>
            </a:r>
            <a:r>
              <a:rPr lang="ja-JP" sz="2400">
                <a:solidFill>
                  <a:srgbClr val="FF0000"/>
                </a:solidFill>
                <a:latin typeface="Arial"/>
                <a:ea typeface="Arial"/>
                <a:cs typeface="Arial"/>
                <a:sym typeface="Arial"/>
              </a:rPr>
              <a:t>ごはんまで</a:t>
            </a:r>
          </a:p>
        </p:txBody>
      </p:sp>
      <p:sp>
        <p:nvSpPr>
          <p:cNvPr id="1221" name="Shape 1221"/>
          <p:cNvSpPr txBox="1"/>
          <p:nvPr/>
        </p:nvSpPr>
        <p:spPr>
          <a:xfrm>
            <a:off x="5628585" y="250880"/>
            <a:ext cx="6365475" cy="3683059"/>
          </a:xfrm>
          <a:prstGeom prst="rect">
            <a:avLst/>
          </a:prstGeom>
          <a:noFill/>
          <a:ln>
            <a:noFill/>
          </a:ln>
        </p:spPr>
        <p:txBody>
          <a:bodyPr lIns="91425" tIns="45700" rIns="91425" bIns="45700" anchor="t" anchorCtr="0">
            <a:noAutofit/>
          </a:bodyPr>
          <a:lstStyle/>
          <a:p>
            <a:pPr marL="0" marR="0" lvl="0" indent="0" algn="ctr" rtl="0">
              <a:lnSpc>
                <a:spcPct val="200000"/>
              </a:lnSpc>
              <a:spcBef>
                <a:spcPts val="0"/>
              </a:spcBef>
              <a:buSzPct val="25000"/>
              <a:buNone/>
            </a:pPr>
            <a:r>
              <a:rPr lang="ja-JP" sz="4000" b="1">
                <a:solidFill>
                  <a:schemeClr val="lt1"/>
                </a:solidFill>
                <a:latin typeface="Arial"/>
                <a:ea typeface="Arial"/>
                <a:cs typeface="Arial"/>
                <a:sym typeface="Arial"/>
              </a:rPr>
              <a:t>朝ごはん</a:t>
            </a:r>
            <a:r>
              <a:rPr lang="ja-JP" sz="3600" b="1">
                <a:solidFill>
                  <a:schemeClr val="lt1"/>
                </a:solidFill>
                <a:latin typeface="Arial"/>
                <a:ea typeface="Arial"/>
                <a:cs typeface="Arial"/>
                <a:sym typeface="Arial"/>
              </a:rPr>
              <a:t>を</a:t>
            </a:r>
            <a:r>
              <a:rPr lang="ja-JP" sz="4000" b="1">
                <a:solidFill>
                  <a:schemeClr val="lt1"/>
                </a:solidFill>
                <a:latin typeface="Arial"/>
                <a:ea typeface="Arial"/>
                <a:cs typeface="Arial"/>
                <a:sym typeface="Arial"/>
              </a:rPr>
              <a:t>食べていないと</a:t>
            </a:r>
          </a:p>
          <a:p>
            <a:pPr marL="0" marR="0" lvl="0" indent="0" algn="ctr" rtl="0">
              <a:lnSpc>
                <a:spcPct val="200000"/>
              </a:lnSpc>
              <a:spcBef>
                <a:spcPts val="0"/>
              </a:spcBef>
              <a:buSzPct val="25000"/>
              <a:buNone/>
            </a:pPr>
            <a:r>
              <a:rPr lang="ja-JP" sz="4000" b="1">
                <a:solidFill>
                  <a:srgbClr val="FF1DCF"/>
                </a:solidFill>
                <a:latin typeface="Arial"/>
                <a:ea typeface="Arial"/>
                <a:cs typeface="Arial"/>
                <a:sym typeface="Arial"/>
              </a:rPr>
              <a:t>半日以上絶食</a:t>
            </a:r>
            <a:r>
              <a:rPr lang="ja-JP" sz="4000" b="1">
                <a:solidFill>
                  <a:schemeClr val="lt1"/>
                </a:solidFill>
                <a:latin typeface="Arial"/>
                <a:ea typeface="Arial"/>
                <a:cs typeface="Arial"/>
                <a:sym typeface="Arial"/>
              </a:rPr>
              <a:t>して</a:t>
            </a:r>
          </a:p>
          <a:p>
            <a:pPr marL="0" marR="0" lvl="0" indent="0" algn="ctr" rtl="0">
              <a:lnSpc>
                <a:spcPct val="200000"/>
              </a:lnSpc>
              <a:spcBef>
                <a:spcPts val="0"/>
              </a:spcBef>
              <a:buSzPct val="25000"/>
              <a:buNone/>
            </a:pPr>
            <a:r>
              <a:rPr lang="ja-JP" sz="4000" b="1">
                <a:solidFill>
                  <a:schemeClr val="lt1"/>
                </a:solidFill>
                <a:latin typeface="Arial"/>
                <a:ea typeface="Arial"/>
                <a:cs typeface="Arial"/>
                <a:sym typeface="Arial"/>
              </a:rPr>
              <a:t>いるのと同じです！</a:t>
            </a:r>
          </a:p>
        </p:txBody>
      </p:sp>
      <p:sp>
        <p:nvSpPr>
          <p:cNvPr id="1222" name="Shape 1222"/>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39</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Shape 156"/>
          <p:cNvPicPr preferRelativeResize="0"/>
          <p:nvPr/>
        </p:nvPicPr>
        <p:blipFill rotWithShape="1">
          <a:blip r:embed="rId3">
            <a:alphaModFix/>
          </a:blip>
          <a:srcRect/>
          <a:stretch/>
        </p:blipFill>
        <p:spPr>
          <a:xfrm>
            <a:off x="2206039" y="0"/>
            <a:ext cx="10000097" cy="6858000"/>
          </a:xfrm>
          <a:prstGeom prst="rect">
            <a:avLst/>
          </a:prstGeom>
          <a:noFill/>
          <a:ln>
            <a:noFill/>
          </a:ln>
        </p:spPr>
      </p:pic>
      <p:pic>
        <p:nvPicPr>
          <p:cNvPr id="157" name="Shape 157"/>
          <p:cNvPicPr preferRelativeResize="0"/>
          <p:nvPr/>
        </p:nvPicPr>
        <p:blipFill rotWithShape="1">
          <a:blip r:embed="rId4">
            <a:alphaModFix amt="63000"/>
          </a:blip>
          <a:srcRect l="63898" r="14460"/>
          <a:stretch/>
        </p:blipFill>
        <p:spPr>
          <a:xfrm>
            <a:off x="3" y="0"/>
            <a:ext cx="2226348" cy="6858000"/>
          </a:xfrm>
          <a:prstGeom prst="rect">
            <a:avLst/>
          </a:prstGeom>
          <a:noFill/>
          <a:ln>
            <a:noFill/>
          </a:ln>
        </p:spPr>
      </p:pic>
      <p:sp>
        <p:nvSpPr>
          <p:cNvPr id="158" name="Shape 158"/>
          <p:cNvSpPr txBox="1"/>
          <p:nvPr/>
        </p:nvSpPr>
        <p:spPr>
          <a:xfrm>
            <a:off x="3287688" y="5310832"/>
            <a:ext cx="3264597"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チョコレート</a:t>
            </a:r>
          </a:p>
        </p:txBody>
      </p:sp>
      <p:pic>
        <p:nvPicPr>
          <p:cNvPr id="159" name="Shape 159"/>
          <p:cNvPicPr preferRelativeResize="0"/>
          <p:nvPr/>
        </p:nvPicPr>
        <p:blipFill rotWithShape="1">
          <a:blip r:embed="rId5">
            <a:alphaModFix/>
          </a:blip>
          <a:srcRect l="4547" t="9513" r="2031" b="8336"/>
          <a:stretch/>
        </p:blipFill>
        <p:spPr>
          <a:xfrm>
            <a:off x="2978917" y="2101116"/>
            <a:ext cx="4543419" cy="2853743"/>
          </a:xfrm>
          <a:prstGeom prst="rect">
            <a:avLst/>
          </a:prstGeom>
          <a:noFill/>
          <a:ln>
            <a:noFill/>
          </a:ln>
        </p:spPr>
      </p:pic>
      <p:sp>
        <p:nvSpPr>
          <p:cNvPr id="160" name="Shape 160"/>
          <p:cNvSpPr txBox="1"/>
          <p:nvPr/>
        </p:nvSpPr>
        <p:spPr>
          <a:xfrm>
            <a:off x="501715" y="297917"/>
            <a:ext cx="1313180" cy="14465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8800" b="1">
                <a:solidFill>
                  <a:srgbClr val="FF0000"/>
                </a:solidFill>
                <a:latin typeface="Arial"/>
                <a:ea typeface="Arial"/>
                <a:cs typeface="Arial"/>
                <a:sym typeface="Arial"/>
              </a:rPr>
              <a:t>甘</a:t>
            </a:r>
          </a:p>
        </p:txBody>
      </p:sp>
      <p:grpSp>
        <p:nvGrpSpPr>
          <p:cNvPr id="161" name="Shape 161"/>
          <p:cNvGrpSpPr/>
          <p:nvPr/>
        </p:nvGrpSpPr>
        <p:grpSpPr>
          <a:xfrm>
            <a:off x="7784483" y="1160316"/>
            <a:ext cx="3275148" cy="4797529"/>
            <a:chOff x="7737446" y="1144632"/>
            <a:chExt cx="3275148" cy="4797529"/>
          </a:xfrm>
        </p:grpSpPr>
        <p:sp>
          <p:nvSpPr>
            <p:cNvPr id="162" name="Shape 162"/>
            <p:cNvSpPr txBox="1"/>
            <p:nvPr/>
          </p:nvSpPr>
          <p:spPr>
            <a:xfrm>
              <a:off x="8744114" y="5295830"/>
              <a:ext cx="110799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rgbClr val="FFFFFF"/>
                  </a:solidFill>
                  <a:latin typeface="Calibri"/>
                  <a:ea typeface="Calibri"/>
                  <a:cs typeface="Calibri"/>
                  <a:sym typeface="Calibri"/>
                </a:rPr>
                <a:t>砂糖</a:t>
              </a:r>
            </a:p>
          </p:txBody>
        </p:sp>
        <p:pic>
          <p:nvPicPr>
            <p:cNvPr id="163" name="Shape 163"/>
            <p:cNvPicPr preferRelativeResize="0"/>
            <p:nvPr/>
          </p:nvPicPr>
          <p:blipFill rotWithShape="1">
            <a:blip r:embed="rId6">
              <a:alphaModFix/>
            </a:blip>
            <a:srcRect/>
            <a:stretch/>
          </p:blipFill>
          <p:spPr>
            <a:xfrm>
              <a:off x="7737446" y="1144632"/>
              <a:ext cx="3275148" cy="3847457"/>
            </a:xfrm>
            <a:prstGeom prst="rect">
              <a:avLst/>
            </a:prstGeom>
            <a:noFill/>
            <a:ln>
              <a:noFill/>
            </a:ln>
          </p:spPr>
        </p:pic>
      </p:grpSp>
      <p:sp>
        <p:nvSpPr>
          <p:cNvPr id="164" name="Shape 164"/>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4</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pic>
        <p:nvPicPr>
          <p:cNvPr id="1228" name="Shape 1228"/>
          <p:cNvPicPr preferRelativeResize="0"/>
          <p:nvPr/>
        </p:nvPicPr>
        <p:blipFill rotWithShape="1">
          <a:blip r:embed="rId3">
            <a:alphaModFix/>
          </a:blip>
          <a:srcRect/>
          <a:stretch/>
        </p:blipFill>
        <p:spPr>
          <a:xfrm>
            <a:off x="1" y="0"/>
            <a:ext cx="12206131" cy="6858000"/>
          </a:xfrm>
          <a:prstGeom prst="rect">
            <a:avLst/>
          </a:prstGeom>
          <a:noFill/>
          <a:ln>
            <a:noFill/>
          </a:ln>
        </p:spPr>
      </p:pic>
      <p:sp>
        <p:nvSpPr>
          <p:cNvPr id="1229" name="Shape 1229"/>
          <p:cNvSpPr/>
          <p:nvPr/>
        </p:nvSpPr>
        <p:spPr>
          <a:xfrm>
            <a:off x="8639128" y="596237"/>
            <a:ext cx="3355201" cy="5174369"/>
          </a:xfrm>
          <a:prstGeom prst="roundRect">
            <a:avLst>
              <a:gd name="adj" fmla="val 16667"/>
            </a:avLst>
          </a:prstGeom>
          <a:solidFill>
            <a:schemeClr val="lt1">
              <a:alpha val="58823"/>
            </a:schemeClr>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
        <p:nvSpPr>
          <p:cNvPr id="1230" name="Shape 1230"/>
          <p:cNvSpPr/>
          <p:nvPr/>
        </p:nvSpPr>
        <p:spPr>
          <a:xfrm>
            <a:off x="8999468" y="1520950"/>
            <a:ext cx="438997" cy="360636"/>
          </a:xfrm>
          <a:prstGeom prst="rect">
            <a:avLst/>
          </a:prstGeom>
          <a:solidFill>
            <a:srgbClr val="A4C55D"/>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231" name="Shape 1231"/>
          <p:cNvSpPr txBox="1"/>
          <p:nvPr/>
        </p:nvSpPr>
        <p:spPr>
          <a:xfrm>
            <a:off x="9579838" y="1238712"/>
            <a:ext cx="2100921"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800">
                <a:solidFill>
                  <a:schemeClr val="dk1"/>
                </a:solidFill>
                <a:latin typeface="Calibri"/>
                <a:ea typeface="Calibri"/>
                <a:cs typeface="Calibri"/>
                <a:sym typeface="Calibri"/>
              </a:rPr>
              <a:t>朝ごはんを</a:t>
            </a:r>
          </a:p>
          <a:p>
            <a:pPr marL="0" marR="0" lvl="0" indent="0" algn="l" rtl="0">
              <a:spcBef>
                <a:spcPts val="0"/>
              </a:spcBef>
              <a:buSzPct val="25000"/>
              <a:buNone/>
            </a:pPr>
            <a:r>
              <a:rPr lang="ja-JP" sz="2800">
                <a:solidFill>
                  <a:schemeClr val="dk1"/>
                </a:solidFill>
                <a:latin typeface="Calibri"/>
                <a:ea typeface="Calibri"/>
                <a:cs typeface="Calibri"/>
                <a:sym typeface="Calibri"/>
              </a:rPr>
              <a:t>毎日食べる</a:t>
            </a:r>
          </a:p>
        </p:txBody>
      </p:sp>
      <p:sp>
        <p:nvSpPr>
          <p:cNvPr id="1232" name="Shape 1232"/>
          <p:cNvSpPr/>
          <p:nvPr/>
        </p:nvSpPr>
        <p:spPr>
          <a:xfrm>
            <a:off x="9010760" y="2802305"/>
            <a:ext cx="438997" cy="360636"/>
          </a:xfrm>
          <a:prstGeom prst="rect">
            <a:avLst/>
          </a:prstGeom>
          <a:solidFill>
            <a:srgbClr val="D99593"/>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233" name="Shape 1233"/>
          <p:cNvSpPr txBox="1"/>
          <p:nvPr/>
        </p:nvSpPr>
        <p:spPr>
          <a:xfrm>
            <a:off x="9590868" y="2520066"/>
            <a:ext cx="2387517" cy="95410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800">
                <a:solidFill>
                  <a:schemeClr val="dk1"/>
                </a:solidFill>
                <a:latin typeface="Calibri"/>
                <a:ea typeface="Calibri"/>
                <a:cs typeface="Calibri"/>
                <a:sym typeface="Calibri"/>
              </a:rPr>
              <a:t>朝ごはんを</a:t>
            </a:r>
          </a:p>
          <a:p>
            <a:pPr marL="0" marR="0" lvl="0" indent="0" algn="l" rtl="0">
              <a:spcBef>
                <a:spcPts val="0"/>
              </a:spcBef>
              <a:buSzPct val="25000"/>
              <a:buNone/>
            </a:pPr>
            <a:r>
              <a:rPr lang="ja-JP" sz="2800">
                <a:solidFill>
                  <a:schemeClr val="dk1"/>
                </a:solidFill>
                <a:latin typeface="Calibri"/>
                <a:ea typeface="Calibri"/>
                <a:cs typeface="Calibri"/>
                <a:sym typeface="Calibri"/>
              </a:rPr>
              <a:t>毎日食べない</a:t>
            </a:r>
          </a:p>
        </p:txBody>
      </p:sp>
      <p:sp>
        <p:nvSpPr>
          <p:cNvPr id="1234" name="Shape 1234"/>
          <p:cNvSpPr txBox="1"/>
          <p:nvPr/>
        </p:nvSpPr>
        <p:spPr>
          <a:xfrm>
            <a:off x="8811592" y="3857655"/>
            <a:ext cx="3010273" cy="1723549"/>
          </a:xfrm>
          <a:prstGeom prst="rect">
            <a:avLst/>
          </a:prstGeom>
          <a:noFill/>
          <a:ln>
            <a:noFill/>
          </a:ln>
        </p:spPr>
        <p:txBody>
          <a:bodyPr lIns="91425" tIns="45700" rIns="91425" bIns="45700" anchor="t" anchorCtr="0">
            <a:noAutofit/>
          </a:bodyPr>
          <a:lstStyle/>
          <a:p>
            <a:pPr marL="0" marR="0" lvl="0" indent="0" algn="ctr" rtl="0">
              <a:lnSpc>
                <a:spcPct val="150000"/>
              </a:lnSpc>
              <a:spcBef>
                <a:spcPts val="0"/>
              </a:spcBef>
              <a:buSzPct val="25000"/>
              <a:buNone/>
            </a:pPr>
            <a:r>
              <a:rPr lang="ja-JP" sz="2400" b="1" u="sng">
                <a:solidFill>
                  <a:srgbClr val="FF1DCF"/>
                </a:solidFill>
                <a:latin typeface="Arial"/>
                <a:ea typeface="Arial"/>
                <a:cs typeface="Arial"/>
                <a:sym typeface="Arial"/>
              </a:rPr>
              <a:t>テストの正答率に</a:t>
            </a:r>
          </a:p>
          <a:p>
            <a:pPr marL="0" marR="0" lvl="0" indent="0" algn="ctr" rtl="0">
              <a:lnSpc>
                <a:spcPct val="150000"/>
              </a:lnSpc>
              <a:spcBef>
                <a:spcPts val="0"/>
              </a:spcBef>
              <a:buSzPct val="25000"/>
              <a:buNone/>
            </a:pPr>
            <a:r>
              <a:rPr lang="ja-JP" sz="2400" b="1" u="sng">
                <a:solidFill>
                  <a:srgbClr val="FF1DCF"/>
                </a:solidFill>
                <a:latin typeface="Arial"/>
                <a:ea typeface="Arial"/>
                <a:cs typeface="Arial"/>
                <a:sym typeface="Arial"/>
              </a:rPr>
              <a:t>１５％以上の</a:t>
            </a:r>
          </a:p>
          <a:p>
            <a:pPr marL="0" marR="0" lvl="0" indent="0" algn="ctr" rtl="0">
              <a:lnSpc>
                <a:spcPct val="150000"/>
              </a:lnSpc>
              <a:spcBef>
                <a:spcPts val="0"/>
              </a:spcBef>
              <a:buSzPct val="25000"/>
              <a:buNone/>
            </a:pPr>
            <a:r>
              <a:rPr lang="ja-JP" sz="2400" b="1" u="sng">
                <a:solidFill>
                  <a:srgbClr val="FF1DCF"/>
                </a:solidFill>
                <a:latin typeface="Arial"/>
                <a:ea typeface="Arial"/>
                <a:cs typeface="Arial"/>
                <a:sym typeface="Arial"/>
              </a:rPr>
              <a:t>違いがある</a:t>
            </a:r>
          </a:p>
        </p:txBody>
      </p:sp>
      <p:grpSp>
        <p:nvGrpSpPr>
          <p:cNvPr id="1235" name="Shape 1235"/>
          <p:cNvGrpSpPr/>
          <p:nvPr/>
        </p:nvGrpSpPr>
        <p:grpSpPr>
          <a:xfrm>
            <a:off x="104702" y="920716"/>
            <a:ext cx="8335919" cy="4614290"/>
            <a:chOff x="667547" y="544399"/>
            <a:chExt cx="7532731" cy="3682353"/>
          </a:xfrm>
        </p:grpSpPr>
        <p:pic>
          <p:nvPicPr>
            <p:cNvPr id="1236" name="Shape 1236"/>
            <p:cNvPicPr preferRelativeResize="0"/>
            <p:nvPr/>
          </p:nvPicPr>
          <p:blipFill rotWithShape="1">
            <a:blip r:embed="rId4">
              <a:alphaModFix/>
            </a:blip>
            <a:srcRect t="55943"/>
            <a:stretch/>
          </p:blipFill>
          <p:spPr>
            <a:xfrm>
              <a:off x="672350" y="893753"/>
              <a:ext cx="7527927" cy="3332999"/>
            </a:xfrm>
            <a:prstGeom prst="rect">
              <a:avLst/>
            </a:prstGeom>
            <a:noFill/>
            <a:ln>
              <a:noFill/>
            </a:ln>
          </p:spPr>
        </p:pic>
        <p:pic>
          <p:nvPicPr>
            <p:cNvPr id="1237" name="Shape 1237"/>
            <p:cNvPicPr preferRelativeResize="0"/>
            <p:nvPr/>
          </p:nvPicPr>
          <p:blipFill rotWithShape="1">
            <a:blip r:embed="rId4">
              <a:alphaModFix/>
            </a:blip>
            <a:srcRect b="88731"/>
            <a:stretch/>
          </p:blipFill>
          <p:spPr>
            <a:xfrm>
              <a:off x="667547" y="544399"/>
              <a:ext cx="7527927" cy="615914"/>
            </a:xfrm>
            <a:prstGeom prst="rect">
              <a:avLst/>
            </a:prstGeom>
            <a:noFill/>
            <a:ln>
              <a:noFill/>
            </a:ln>
          </p:spPr>
        </p:pic>
      </p:grpSp>
      <p:sp>
        <p:nvSpPr>
          <p:cNvPr id="1238" name="Shape 1238"/>
          <p:cNvSpPr txBox="1"/>
          <p:nvPr/>
        </p:nvSpPr>
        <p:spPr>
          <a:xfrm>
            <a:off x="200787" y="6484082"/>
            <a:ext cx="11406631" cy="27699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1200">
                <a:solidFill>
                  <a:schemeClr val="lt1"/>
                </a:solidFill>
                <a:latin typeface="Calibri"/>
                <a:ea typeface="Calibri"/>
                <a:cs typeface="Calibri"/>
                <a:sym typeface="Calibri"/>
              </a:rPr>
              <a:t>農林水産省 HP めざましごはんキャンペーン「めざましデータ」より引用 http://www.maff.go.jp/j/seisan/kakou/mezamasi/about/databox.html </a:t>
            </a:r>
          </a:p>
        </p:txBody>
      </p:sp>
      <p:sp>
        <p:nvSpPr>
          <p:cNvPr id="1239" name="Shape 1239"/>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40</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pic>
        <p:nvPicPr>
          <p:cNvPr id="1245" name="Shape 1245"/>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46" name="Shape 1246"/>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41</a:t>
            </a:fld>
            <a:endParaRPr lang="ja-JP" sz="2400">
              <a:solidFill>
                <a:schemeClr val="dk1"/>
              </a:solidFill>
              <a:latin typeface="Calibri"/>
              <a:ea typeface="Calibri"/>
              <a:cs typeface="Calibri"/>
              <a:sym typeface="Calibri"/>
            </a:endParaRPr>
          </a:p>
        </p:txBody>
      </p:sp>
      <p:pic>
        <p:nvPicPr>
          <p:cNvPr id="1247" name="Shape 1247"/>
          <p:cNvPicPr preferRelativeResize="0"/>
          <p:nvPr/>
        </p:nvPicPr>
        <p:blipFill rotWithShape="1">
          <a:blip r:embed="rId4">
            <a:alphaModFix/>
          </a:blip>
          <a:srcRect/>
          <a:stretch/>
        </p:blipFill>
        <p:spPr>
          <a:xfrm>
            <a:off x="711693" y="1331359"/>
            <a:ext cx="10654955" cy="5017569"/>
          </a:xfrm>
          <a:prstGeom prst="rect">
            <a:avLst/>
          </a:prstGeom>
          <a:noFill/>
          <a:ln>
            <a:noFill/>
          </a:ln>
        </p:spPr>
      </p:pic>
      <p:sp>
        <p:nvSpPr>
          <p:cNvPr id="1248" name="Shape 1248"/>
          <p:cNvSpPr/>
          <p:nvPr/>
        </p:nvSpPr>
        <p:spPr>
          <a:xfrm>
            <a:off x="2072035" y="350942"/>
            <a:ext cx="7736708" cy="735308"/>
          </a:xfrm>
          <a:prstGeom prst="roundRect">
            <a:avLst>
              <a:gd name="adj" fmla="val 16667"/>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
        <p:nvSpPr>
          <p:cNvPr id="1249" name="Shape 1249"/>
          <p:cNvSpPr txBox="1"/>
          <p:nvPr/>
        </p:nvSpPr>
        <p:spPr>
          <a:xfrm>
            <a:off x="2454645" y="515185"/>
            <a:ext cx="7003455" cy="420660"/>
          </a:xfrm>
          <a:prstGeom prst="rect">
            <a:avLst/>
          </a:prstGeom>
          <a:solidFill>
            <a:schemeClr val="lt1"/>
          </a:solidFill>
          <a:ln>
            <a:noFill/>
          </a:ln>
        </p:spPr>
        <p:txBody>
          <a:bodyPr lIns="91425" tIns="45700" rIns="91425" bIns="45700" anchor="ctr" anchorCtr="0">
            <a:noAutofit/>
          </a:bodyPr>
          <a:lstStyle/>
          <a:p>
            <a:pPr marL="0" marR="0" lvl="0" indent="0" algn="l" rtl="0">
              <a:spcBef>
                <a:spcPts val="0"/>
              </a:spcBef>
              <a:buClr>
                <a:schemeClr val="dk1"/>
              </a:buClr>
              <a:buSzPct val="25000"/>
              <a:buFont typeface="Arial"/>
              <a:buNone/>
            </a:pPr>
            <a:r>
              <a:rPr lang="ja-JP" sz="2800">
                <a:solidFill>
                  <a:schemeClr val="dk1"/>
                </a:solidFill>
                <a:latin typeface="Arial"/>
                <a:ea typeface="Arial"/>
                <a:cs typeface="Arial"/>
                <a:sym typeface="Arial"/>
              </a:rPr>
              <a:t>朝食を食べている人ほど、体育</a:t>
            </a:r>
            <a:r>
              <a:rPr lang="ja-JP" sz="2800">
                <a:solidFill>
                  <a:srgbClr val="FF0000"/>
                </a:solidFill>
                <a:latin typeface="Arial"/>
                <a:ea typeface="Arial"/>
                <a:cs typeface="Arial"/>
                <a:sym typeface="Arial"/>
              </a:rPr>
              <a:t>が得意</a:t>
            </a:r>
            <a:r>
              <a:rPr lang="ja-JP" sz="2800">
                <a:solidFill>
                  <a:schemeClr val="dk1"/>
                </a:solidFill>
                <a:latin typeface="Arial"/>
                <a:ea typeface="Arial"/>
                <a:cs typeface="Arial"/>
                <a:sym typeface="Arial"/>
              </a:rPr>
              <a:t>！</a:t>
            </a:r>
          </a:p>
        </p:txBody>
      </p:sp>
      <p:sp>
        <p:nvSpPr>
          <p:cNvPr id="1250" name="Shape 1250"/>
          <p:cNvSpPr txBox="1"/>
          <p:nvPr/>
        </p:nvSpPr>
        <p:spPr>
          <a:xfrm>
            <a:off x="200787" y="6484082"/>
            <a:ext cx="11406631" cy="27699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1200">
                <a:solidFill>
                  <a:schemeClr val="dk1"/>
                </a:solidFill>
                <a:latin typeface="Calibri"/>
                <a:ea typeface="Calibri"/>
                <a:cs typeface="Calibri"/>
                <a:sym typeface="Calibri"/>
              </a:rPr>
              <a:t>農林水産省 HP めざましごはんキャンペーン「めざましデータ」より引用 http://www.maff.go.jp/j/seisan/kakou/mezamasi/about/databox.html </a:t>
            </a:r>
          </a:p>
        </p:txBody>
      </p:sp>
    </p:spTree>
  </p:cSld>
  <p:clrMapOvr>
    <a:masterClrMapping/>
  </p:clrMapOvr>
  <p:transition spd="med" advClick="0" advTm="6000">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288e5735b38ea9f2453963db15e13b06_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スライド番号プレースホルダー 3"/>
          <p:cNvSpPr>
            <a:spLocks noGrp="1"/>
          </p:cNvSpPr>
          <p:nvPr>
            <p:ph type="sldNum" sz="quarter" idx="12"/>
          </p:nvPr>
        </p:nvSpPr>
        <p:spPr/>
        <p:txBody>
          <a:bodyPr/>
          <a:lstStyle/>
          <a:p>
            <a:fld id="{6D22F896-40B5-4ADD-8801-0D06FADFA095}" type="slidenum">
              <a:rPr lang="en-US" smtClean="0"/>
              <a:t>42</a:t>
            </a:fld>
            <a:endParaRPr lang="en-US" dirty="0"/>
          </a:p>
        </p:txBody>
      </p:sp>
      <p:sp>
        <p:nvSpPr>
          <p:cNvPr id="8" name="角丸四角形 7"/>
          <p:cNvSpPr/>
          <p:nvPr/>
        </p:nvSpPr>
        <p:spPr>
          <a:xfrm>
            <a:off x="2072034" y="350943"/>
            <a:ext cx="7736708" cy="735308"/>
          </a:xfrm>
          <a:prstGeom prst="roundRect">
            <a:avLst/>
          </a:prstGeom>
          <a:solidFill>
            <a:srgbClr val="FFFF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6" name="テキスト ボックス 5"/>
          <p:cNvSpPr txBox="1"/>
          <p:nvPr/>
        </p:nvSpPr>
        <p:spPr>
          <a:xfrm>
            <a:off x="200521" y="6484083"/>
            <a:ext cx="11406632" cy="276999"/>
          </a:xfrm>
          <a:prstGeom prst="rect">
            <a:avLst/>
          </a:prstGeom>
          <a:noFill/>
        </p:spPr>
        <p:txBody>
          <a:bodyPr wrap="square" rtlCol="0">
            <a:spAutoFit/>
          </a:bodyPr>
          <a:lstStyle/>
          <a:p>
            <a:pPr algn="ctr"/>
            <a:r>
              <a:rPr kumimoji="1" lang="ja-JP" altLang="en-US" sz="1200" dirty="0" smtClean="0"/>
              <a:t>農林水産省</a:t>
            </a:r>
            <a:r>
              <a:rPr kumimoji="1" lang="en-US" altLang="ja-JP" sz="1200" dirty="0" smtClean="0"/>
              <a:t> HP </a:t>
            </a:r>
            <a:r>
              <a:rPr kumimoji="1" lang="ja-JP" altLang="en-US" sz="1200" dirty="0" smtClean="0"/>
              <a:t>めざましごはんキャンペーン「めざましデータ」より引用</a:t>
            </a:r>
            <a:r>
              <a:rPr kumimoji="1" lang="en-US" altLang="ja-JP" sz="1200" dirty="0"/>
              <a:t> http://</a:t>
            </a:r>
            <a:r>
              <a:rPr kumimoji="1" lang="en-US" altLang="ja-JP" sz="1200" dirty="0" err="1"/>
              <a:t>www.maff.go.jp</a:t>
            </a:r>
            <a:r>
              <a:rPr kumimoji="1" lang="en-US" altLang="ja-JP" sz="1200" dirty="0"/>
              <a:t>/j/</a:t>
            </a:r>
            <a:r>
              <a:rPr kumimoji="1" lang="en-US" altLang="ja-JP" sz="1200" dirty="0" err="1"/>
              <a:t>seisan</a:t>
            </a:r>
            <a:r>
              <a:rPr kumimoji="1" lang="en-US" altLang="ja-JP" sz="1200" dirty="0"/>
              <a:t>/</a:t>
            </a:r>
            <a:r>
              <a:rPr kumimoji="1" lang="en-US" altLang="ja-JP" sz="1200" dirty="0" err="1"/>
              <a:t>kakou</a:t>
            </a:r>
            <a:r>
              <a:rPr kumimoji="1" lang="en-US" altLang="ja-JP" sz="1200" dirty="0"/>
              <a:t>/</a:t>
            </a:r>
            <a:r>
              <a:rPr kumimoji="1" lang="en-US" altLang="ja-JP" sz="1200" dirty="0" err="1"/>
              <a:t>mezamasi</a:t>
            </a:r>
            <a:r>
              <a:rPr kumimoji="1" lang="en-US" altLang="ja-JP" sz="1200" dirty="0"/>
              <a:t>/about/</a:t>
            </a:r>
            <a:r>
              <a:rPr kumimoji="1" lang="en-US" altLang="ja-JP" sz="1200" dirty="0" err="1"/>
              <a:t>databox.html</a:t>
            </a:r>
            <a:r>
              <a:rPr kumimoji="1" lang="en-US" altLang="ja-JP" sz="1200" dirty="0"/>
              <a:t> </a:t>
            </a:r>
            <a:endParaRPr kumimoji="1" lang="ja-JP" altLang="en-US" sz="1200" dirty="0"/>
          </a:p>
        </p:txBody>
      </p:sp>
      <p:pic>
        <p:nvPicPr>
          <p:cNvPr id="10" name="図 9" descr="スクリーンショット 2015-09-26 17.02.49.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2881" y="1297414"/>
            <a:ext cx="10426700" cy="4952703"/>
          </a:xfrm>
          <a:prstGeom prst="rect">
            <a:avLst/>
          </a:prstGeom>
        </p:spPr>
      </p:pic>
      <p:sp>
        <p:nvSpPr>
          <p:cNvPr id="9" name="タイトル 1"/>
          <p:cNvSpPr txBox="1">
            <a:spLocks/>
          </p:cNvSpPr>
          <p:nvPr/>
        </p:nvSpPr>
        <p:spPr>
          <a:xfrm>
            <a:off x="2266231" y="515186"/>
            <a:ext cx="7404493" cy="420660"/>
          </a:xfrm>
          <a:prstGeom prst="rect">
            <a:avLst/>
          </a:prstGeom>
          <a:solidFill>
            <a:schemeClr val="bg1"/>
          </a:solidFill>
        </p:spPr>
        <p:txBody>
          <a:bodyPr vert="horz" lIns="91440" tIns="45720" rIns="91440" bIns="45720" rtlCol="0" anchor="ctr">
            <a:noAutofit/>
          </a:bodyPr>
          <a:lstStyle>
            <a:lvl1pPr algn="ctr" defTabSz="457200" rtl="0" eaLnBrk="1" latinLnBrk="0" hangingPunct="1">
              <a:spcBef>
                <a:spcPct val="0"/>
              </a:spcBef>
              <a:buNone/>
              <a:defRPr kumimoji="1" sz="4400" kern="1200">
                <a:solidFill>
                  <a:schemeClr val="tx1"/>
                </a:solidFill>
                <a:latin typeface="+mj-lt"/>
                <a:ea typeface="+mj-ea"/>
                <a:cs typeface="+mj-cs"/>
              </a:defRPr>
            </a:lvl1pPr>
          </a:lstStyle>
          <a:p>
            <a:r>
              <a:rPr lang="ja-JP" altLang="en-US" sz="2800" dirty="0" smtClean="0"/>
              <a:t>朝ごはん</a:t>
            </a:r>
            <a:r>
              <a:rPr lang="ja-JP" altLang="en-US" sz="2400" dirty="0" smtClean="0"/>
              <a:t>を</a:t>
            </a:r>
            <a:r>
              <a:rPr lang="ja-JP" altLang="en-US" sz="2800" dirty="0" smtClean="0"/>
              <a:t>たべると</a:t>
            </a:r>
            <a:r>
              <a:rPr lang="ja-JP" altLang="en-US" sz="2800" dirty="0" smtClean="0">
                <a:solidFill>
                  <a:srgbClr val="FF0000"/>
                </a:solidFill>
              </a:rPr>
              <a:t>スタイルがよくなる！</a:t>
            </a:r>
            <a:endParaRPr lang="ja-JP" altLang="en-US" sz="2800" dirty="0">
              <a:solidFill>
                <a:srgbClr val="FF0000"/>
              </a:solidFill>
            </a:endParaRPr>
          </a:p>
        </p:txBody>
      </p:sp>
    </p:spTree>
    <p:extLst>
      <p:ext uri="{BB962C8B-B14F-4D97-AF65-F5344CB8AC3E}">
        <p14:creationId xmlns:p14="http://schemas.microsoft.com/office/powerpoint/2010/main" val="1403482897"/>
      </p:ext>
    </p:extLst>
  </p:cSld>
  <p:clrMapOvr>
    <a:masterClrMapping/>
  </p:clrMapOvr>
  <mc:AlternateContent xmlns:mc="http://schemas.openxmlformats.org/markup-compatibility/2006">
    <mc:Choice xmlns:p14="http://schemas.microsoft.com/office/powerpoint/2010/main" Requires="p14">
      <p:transition spd="med" p14:dur="700" advClick="0" advTm="6000">
        <p:fade/>
      </p:transition>
    </mc:Choice>
    <mc:Fallback>
      <p:transition spd="med" advClick="0" advTm="6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Shape 1261"/>
          <p:cNvSpPr txBox="1">
            <a:spLocks noGrp="1"/>
          </p:cNvSpPr>
          <p:nvPr>
            <p:ph type="title"/>
          </p:nvPr>
        </p:nvSpPr>
        <p:spPr>
          <a:xfrm>
            <a:off x="239450" y="0"/>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3600" b="0" i="0" u="none" strike="noStrike" cap="none">
                <a:solidFill>
                  <a:schemeClr val="lt1"/>
                </a:solidFill>
                <a:latin typeface="Arial"/>
                <a:ea typeface="Arial"/>
                <a:cs typeface="Arial"/>
                <a:sym typeface="Arial"/>
              </a:rPr>
              <a:t>肥満児童の数</a:t>
            </a:r>
          </a:p>
        </p:txBody>
      </p:sp>
      <p:graphicFrame>
        <p:nvGraphicFramePr>
          <p:cNvPr id="1262" name="Shape 1262"/>
          <p:cNvGraphicFramePr/>
          <p:nvPr/>
        </p:nvGraphicFramePr>
        <p:xfrm>
          <a:off x="2734736" y="1557738"/>
          <a:ext cx="8928101" cy="3313125"/>
        </p:xfrm>
        <a:graphic>
          <a:graphicData uri="http://schemas.openxmlformats.org/drawingml/2006/table">
            <a:tbl>
              <a:tblPr firstRow="1" bandRow="1">
                <a:noFill/>
                <a:tableStyleId>{652A3B31-9CB7-4E18-A63F-1BBE4B0E9A50}</a:tableStyleId>
              </a:tblPr>
              <a:tblGrid>
                <a:gridCol w="1572951"/>
                <a:gridCol w="1787075"/>
                <a:gridCol w="1824025"/>
                <a:gridCol w="1824025"/>
                <a:gridCol w="1920025"/>
              </a:tblGrid>
              <a:tr h="430775">
                <a:tc>
                  <a:txBody>
                    <a:bodyPr/>
                    <a:lstStyle/>
                    <a:p>
                      <a:pPr marL="0" marR="0" lvl="0" indent="0" algn="l" rtl="0">
                        <a:spcBef>
                          <a:spcPts val="0"/>
                        </a:spcBef>
                        <a:buSzPct val="25000"/>
                        <a:buNone/>
                      </a:pPr>
                      <a:r>
                        <a:rPr lang="ja-JP" sz="1800" u="none" strike="noStrike" cap="none"/>
                        <a:t>年度</a:t>
                      </a:r>
                    </a:p>
                  </a:txBody>
                  <a:tcPr marL="121900" marR="121900" marT="45725" marB="45725"/>
                </a:tc>
                <a:tc>
                  <a:txBody>
                    <a:bodyPr/>
                    <a:lstStyle/>
                    <a:p>
                      <a:pPr marL="0" marR="0" lvl="0" indent="0" algn="l" rtl="0">
                        <a:spcBef>
                          <a:spcPts val="0"/>
                        </a:spcBef>
                        <a:buSzPct val="25000"/>
                        <a:buNone/>
                      </a:pPr>
                      <a:r>
                        <a:rPr lang="ja-JP" sz="1800"/>
                        <a:t>男子　１１歳</a:t>
                      </a:r>
                    </a:p>
                  </a:txBody>
                  <a:tcPr marL="121900" marR="121900" marT="45725" marB="45725"/>
                </a:tc>
                <a:tc>
                  <a:txBody>
                    <a:bodyPr/>
                    <a:lstStyle/>
                    <a:p>
                      <a:pPr marL="0" marR="0" lvl="0" indent="0" algn="l" rtl="0">
                        <a:spcBef>
                          <a:spcPts val="0"/>
                        </a:spcBef>
                        <a:buSzPct val="25000"/>
                        <a:buNone/>
                      </a:pPr>
                      <a:r>
                        <a:rPr lang="ja-JP" sz="1800"/>
                        <a:t>男子　１４歳</a:t>
                      </a:r>
                    </a:p>
                  </a:txBody>
                  <a:tcPr marL="121900" marR="121900" marT="45725" marB="45725"/>
                </a:tc>
                <a:tc>
                  <a:txBody>
                    <a:bodyPr/>
                    <a:lstStyle/>
                    <a:p>
                      <a:pPr marL="0" marR="0" lvl="0" indent="0" algn="l" rtl="0">
                        <a:spcBef>
                          <a:spcPts val="0"/>
                        </a:spcBef>
                        <a:buSzPct val="25000"/>
                        <a:buNone/>
                      </a:pPr>
                      <a:r>
                        <a:rPr lang="ja-JP" sz="1800"/>
                        <a:t>女子　１１歳</a:t>
                      </a:r>
                    </a:p>
                  </a:txBody>
                  <a:tcPr marL="121900" marR="121900" marT="45725" marB="45725"/>
                </a:tc>
                <a:tc>
                  <a:txBody>
                    <a:bodyPr/>
                    <a:lstStyle/>
                    <a:p>
                      <a:pPr marL="0" marR="0" lvl="0" indent="0" algn="l" rtl="0">
                        <a:spcBef>
                          <a:spcPts val="0"/>
                        </a:spcBef>
                        <a:buSzPct val="25000"/>
                        <a:buNone/>
                      </a:pPr>
                      <a:r>
                        <a:rPr lang="ja-JP" sz="1800"/>
                        <a:t>女子　１４歳</a:t>
                      </a:r>
                    </a:p>
                  </a:txBody>
                  <a:tcPr marL="121900" marR="121900" marT="45725" marB="45725"/>
                </a:tc>
              </a:tr>
              <a:tr h="577200">
                <a:tc>
                  <a:txBody>
                    <a:bodyPr/>
                    <a:lstStyle/>
                    <a:p>
                      <a:pPr marL="0" marR="0" lvl="0" indent="0" algn="l" rtl="0">
                        <a:spcBef>
                          <a:spcPts val="0"/>
                        </a:spcBef>
                        <a:buSzPct val="25000"/>
                        <a:buNone/>
                      </a:pPr>
                      <a:r>
                        <a:rPr lang="ja-JP" sz="1800"/>
                        <a:t>昭和５２年</a:t>
                      </a:r>
                    </a:p>
                  </a:txBody>
                  <a:tcPr marL="121900" marR="121900" marT="45725" marB="45725"/>
                </a:tc>
                <a:tc>
                  <a:txBody>
                    <a:bodyPr/>
                    <a:lstStyle/>
                    <a:p>
                      <a:pPr marL="0" marR="0" lvl="0" indent="0" algn="l" rtl="0">
                        <a:spcBef>
                          <a:spcPts val="0"/>
                        </a:spcBef>
                        <a:buSzPct val="25000"/>
                        <a:buNone/>
                      </a:pPr>
                      <a:r>
                        <a:rPr lang="ja-JP" sz="1800"/>
                        <a:t>　６．７２ ％</a:t>
                      </a:r>
                    </a:p>
                  </a:txBody>
                  <a:tcPr marL="121900" marR="121900" marT="45725" marB="45725"/>
                </a:tc>
                <a:tc>
                  <a:txBody>
                    <a:bodyPr/>
                    <a:lstStyle/>
                    <a:p>
                      <a:pPr marL="0" marR="0" lvl="0" indent="0" algn="l" rtl="0">
                        <a:spcBef>
                          <a:spcPts val="0"/>
                        </a:spcBef>
                        <a:buSzPct val="25000"/>
                        <a:buNone/>
                      </a:pPr>
                      <a:r>
                        <a:rPr lang="ja-JP" sz="1800"/>
                        <a:t>　４．５８</a:t>
                      </a:r>
                    </a:p>
                  </a:txBody>
                  <a:tcPr marL="121900" marR="121900" marT="45725" marB="45725"/>
                </a:tc>
                <a:tc>
                  <a:txBody>
                    <a:bodyPr/>
                    <a:lstStyle/>
                    <a:p>
                      <a:pPr marL="0" marR="0" lvl="0" indent="0" algn="l" rtl="0">
                        <a:spcBef>
                          <a:spcPts val="0"/>
                        </a:spcBef>
                        <a:buSzPct val="25000"/>
                        <a:buNone/>
                      </a:pPr>
                      <a:r>
                        <a:rPr lang="ja-JP" sz="1800"/>
                        <a:t>　６．１８</a:t>
                      </a:r>
                    </a:p>
                  </a:txBody>
                  <a:tcPr marL="121900" marR="121900" marT="45725" marB="45725"/>
                </a:tc>
                <a:tc>
                  <a:txBody>
                    <a:bodyPr/>
                    <a:lstStyle/>
                    <a:p>
                      <a:pPr marL="0" marR="0" lvl="0" indent="0" algn="l" rtl="0">
                        <a:spcBef>
                          <a:spcPts val="0"/>
                        </a:spcBef>
                        <a:buSzPct val="25000"/>
                        <a:buNone/>
                      </a:pPr>
                      <a:r>
                        <a:rPr lang="ja-JP" sz="1800"/>
                        <a:t>　５．２４</a:t>
                      </a:r>
                    </a:p>
                  </a:txBody>
                  <a:tcPr marL="121900" marR="121900" marT="45725" marB="45725"/>
                </a:tc>
              </a:tr>
              <a:tr h="510025">
                <a:tc>
                  <a:txBody>
                    <a:bodyPr/>
                    <a:lstStyle/>
                    <a:p>
                      <a:pPr marL="0" marR="0" lvl="0" indent="0" algn="l" rtl="0">
                        <a:spcBef>
                          <a:spcPts val="0"/>
                        </a:spcBef>
                        <a:buSzPct val="25000"/>
                        <a:buNone/>
                      </a:pPr>
                      <a:r>
                        <a:rPr lang="ja-JP" sz="1800"/>
                        <a:t>平成　３年</a:t>
                      </a:r>
                    </a:p>
                  </a:txBody>
                  <a:tcPr marL="121900" marR="121900" marT="45725" marB="45725"/>
                </a:tc>
                <a:tc>
                  <a:txBody>
                    <a:bodyPr/>
                    <a:lstStyle/>
                    <a:p>
                      <a:pPr marL="0" marR="0" lvl="0" indent="0" algn="l" rtl="0">
                        <a:spcBef>
                          <a:spcPts val="0"/>
                        </a:spcBef>
                        <a:buSzPct val="25000"/>
                        <a:buNone/>
                      </a:pPr>
                      <a:r>
                        <a:rPr lang="ja-JP" sz="1800"/>
                        <a:t>　９．５６</a:t>
                      </a:r>
                    </a:p>
                  </a:txBody>
                  <a:tcPr marL="121900" marR="121900" marT="45725" marB="45725"/>
                </a:tc>
                <a:tc>
                  <a:txBody>
                    <a:bodyPr/>
                    <a:lstStyle/>
                    <a:p>
                      <a:pPr marL="0" marR="0" lvl="0" indent="0" algn="l" rtl="0">
                        <a:spcBef>
                          <a:spcPts val="0"/>
                        </a:spcBef>
                        <a:buSzPct val="25000"/>
                        <a:buNone/>
                      </a:pPr>
                      <a:r>
                        <a:rPr lang="ja-JP" sz="1800"/>
                        <a:t>　８．６０</a:t>
                      </a:r>
                    </a:p>
                  </a:txBody>
                  <a:tcPr marL="121900" marR="121900" marT="45725" marB="45725"/>
                </a:tc>
                <a:tc>
                  <a:txBody>
                    <a:bodyPr/>
                    <a:lstStyle/>
                    <a:p>
                      <a:pPr marL="0" marR="0" lvl="0" indent="0" algn="l" rtl="0">
                        <a:spcBef>
                          <a:spcPts val="0"/>
                        </a:spcBef>
                        <a:buSzPct val="25000"/>
                        <a:buNone/>
                      </a:pPr>
                      <a:r>
                        <a:rPr lang="ja-JP" sz="1800"/>
                        <a:t>　８．０３</a:t>
                      </a:r>
                    </a:p>
                  </a:txBody>
                  <a:tcPr marL="121900" marR="121900" marT="45725" marB="45725"/>
                </a:tc>
                <a:tc>
                  <a:txBody>
                    <a:bodyPr/>
                    <a:lstStyle/>
                    <a:p>
                      <a:pPr marL="0" marR="0" lvl="0" indent="0" algn="l" rtl="0">
                        <a:spcBef>
                          <a:spcPts val="0"/>
                        </a:spcBef>
                        <a:buSzPct val="25000"/>
                        <a:buNone/>
                      </a:pPr>
                      <a:r>
                        <a:rPr lang="ja-JP" sz="1800"/>
                        <a:t>　６．７８</a:t>
                      </a:r>
                    </a:p>
                  </a:txBody>
                  <a:tcPr marL="121900" marR="121900" marT="45725" marB="45725"/>
                </a:tc>
              </a:tr>
              <a:tr h="641950">
                <a:tc>
                  <a:txBody>
                    <a:bodyPr/>
                    <a:lstStyle/>
                    <a:p>
                      <a:pPr marL="0" marR="0" lvl="0" indent="0" algn="l" rtl="0">
                        <a:spcBef>
                          <a:spcPts val="0"/>
                        </a:spcBef>
                        <a:buSzPct val="25000"/>
                        <a:buNone/>
                      </a:pPr>
                      <a:r>
                        <a:rPr lang="ja-JP" sz="1800"/>
                        <a:t>平成１３年</a:t>
                      </a:r>
                    </a:p>
                  </a:txBody>
                  <a:tcPr marL="121900" marR="121900" marT="45725" marB="45725"/>
                </a:tc>
                <a:tc>
                  <a:txBody>
                    <a:bodyPr/>
                    <a:lstStyle/>
                    <a:p>
                      <a:pPr marL="0" marR="0" lvl="0" indent="0" algn="l" rtl="0">
                        <a:spcBef>
                          <a:spcPts val="0"/>
                        </a:spcBef>
                        <a:buSzPct val="25000"/>
                        <a:buNone/>
                      </a:pPr>
                      <a:r>
                        <a:rPr lang="ja-JP" sz="1800"/>
                        <a:t>１１．７８</a:t>
                      </a:r>
                    </a:p>
                  </a:txBody>
                  <a:tcPr marL="121900" marR="121900" marT="45725" marB="45725"/>
                </a:tc>
                <a:tc>
                  <a:txBody>
                    <a:bodyPr/>
                    <a:lstStyle/>
                    <a:p>
                      <a:pPr marL="0" marR="0" lvl="0" indent="0" algn="l" rtl="0">
                        <a:spcBef>
                          <a:spcPts val="0"/>
                        </a:spcBef>
                        <a:buSzPct val="25000"/>
                        <a:buNone/>
                      </a:pPr>
                      <a:r>
                        <a:rPr lang="ja-JP" sz="1800"/>
                        <a:t>　９．６１</a:t>
                      </a:r>
                    </a:p>
                  </a:txBody>
                  <a:tcPr marL="121900" marR="121900" marT="45725" marB="45725"/>
                </a:tc>
                <a:tc>
                  <a:txBody>
                    <a:bodyPr/>
                    <a:lstStyle/>
                    <a:p>
                      <a:pPr marL="0" marR="0" lvl="0" indent="0" algn="l" rtl="0">
                        <a:spcBef>
                          <a:spcPts val="0"/>
                        </a:spcBef>
                        <a:buSzPct val="25000"/>
                        <a:buNone/>
                      </a:pPr>
                      <a:r>
                        <a:rPr lang="ja-JP" sz="1800"/>
                        <a:t>　９．３７</a:t>
                      </a:r>
                    </a:p>
                  </a:txBody>
                  <a:tcPr marL="121900" marR="121900" marT="45725" marB="45725"/>
                </a:tc>
                <a:tc>
                  <a:txBody>
                    <a:bodyPr/>
                    <a:lstStyle/>
                    <a:p>
                      <a:pPr marL="0" marR="0" lvl="0" indent="0" algn="l" rtl="0">
                        <a:spcBef>
                          <a:spcPts val="0"/>
                        </a:spcBef>
                        <a:buSzPct val="25000"/>
                        <a:buNone/>
                      </a:pPr>
                      <a:r>
                        <a:rPr lang="ja-JP" sz="1800"/>
                        <a:t>　８．０５</a:t>
                      </a:r>
                    </a:p>
                  </a:txBody>
                  <a:tcPr marL="121900" marR="121900" marT="45725" marB="45725"/>
                </a:tc>
              </a:tr>
              <a:tr h="575975">
                <a:tc>
                  <a:txBody>
                    <a:bodyPr/>
                    <a:lstStyle/>
                    <a:p>
                      <a:pPr marL="0" marR="0" lvl="0" indent="0" algn="l" rtl="0">
                        <a:spcBef>
                          <a:spcPts val="0"/>
                        </a:spcBef>
                        <a:buSzPct val="25000"/>
                        <a:buNone/>
                      </a:pPr>
                      <a:r>
                        <a:rPr lang="ja-JP" sz="1800"/>
                        <a:t>平成１８年</a:t>
                      </a:r>
                    </a:p>
                  </a:txBody>
                  <a:tcPr marL="121900" marR="121900" marT="45725" marB="45725"/>
                </a:tc>
                <a:tc>
                  <a:txBody>
                    <a:bodyPr/>
                    <a:lstStyle/>
                    <a:p>
                      <a:pPr marL="0" marR="0" lvl="0" indent="0" algn="l" rtl="0">
                        <a:spcBef>
                          <a:spcPts val="0"/>
                        </a:spcBef>
                        <a:buSzPct val="25000"/>
                        <a:buNone/>
                      </a:pPr>
                      <a:r>
                        <a:rPr lang="ja-JP" sz="1800"/>
                        <a:t>１１．８２</a:t>
                      </a:r>
                    </a:p>
                  </a:txBody>
                  <a:tcPr marL="121900" marR="121900" marT="45725" marB="45725"/>
                </a:tc>
                <a:tc>
                  <a:txBody>
                    <a:bodyPr/>
                    <a:lstStyle/>
                    <a:p>
                      <a:pPr marL="0" marR="0" lvl="0" indent="0" algn="l" rtl="0">
                        <a:spcBef>
                          <a:spcPts val="0"/>
                        </a:spcBef>
                        <a:buSzPct val="25000"/>
                        <a:buNone/>
                      </a:pPr>
                      <a:r>
                        <a:rPr lang="ja-JP" sz="1800"/>
                        <a:t>１１．２０</a:t>
                      </a:r>
                    </a:p>
                  </a:txBody>
                  <a:tcPr marL="121900" marR="121900" marT="45725" marB="45725"/>
                </a:tc>
                <a:tc>
                  <a:txBody>
                    <a:bodyPr/>
                    <a:lstStyle/>
                    <a:p>
                      <a:pPr marL="0" marR="0" lvl="0" indent="0" algn="l" rtl="0">
                        <a:spcBef>
                          <a:spcPts val="0"/>
                        </a:spcBef>
                        <a:buSzPct val="25000"/>
                        <a:buNone/>
                      </a:pPr>
                      <a:r>
                        <a:rPr lang="ja-JP" sz="1800"/>
                        <a:t>　９．９５</a:t>
                      </a:r>
                    </a:p>
                  </a:txBody>
                  <a:tcPr marL="121900" marR="121900" marT="45725" marB="45725"/>
                </a:tc>
                <a:tc>
                  <a:txBody>
                    <a:bodyPr/>
                    <a:lstStyle/>
                    <a:p>
                      <a:pPr marL="0" marR="0" lvl="0" indent="0" algn="l" rtl="0">
                        <a:spcBef>
                          <a:spcPts val="0"/>
                        </a:spcBef>
                        <a:buSzPct val="25000"/>
                        <a:buNone/>
                      </a:pPr>
                      <a:r>
                        <a:rPr lang="ja-JP" sz="1800"/>
                        <a:t>　９．２０</a:t>
                      </a:r>
                    </a:p>
                  </a:txBody>
                  <a:tcPr marL="121900" marR="121900" marT="45725" marB="45725"/>
                </a:tc>
              </a:tr>
              <a:tr h="577200">
                <a:tc>
                  <a:txBody>
                    <a:bodyPr/>
                    <a:lstStyle/>
                    <a:p>
                      <a:pPr marL="0" marR="0" lvl="0" indent="0" algn="l" rtl="0">
                        <a:spcBef>
                          <a:spcPts val="0"/>
                        </a:spcBef>
                        <a:buSzPct val="25000"/>
                        <a:buNone/>
                      </a:pPr>
                      <a:r>
                        <a:rPr lang="ja-JP" sz="1800"/>
                        <a:t>平成２３年</a:t>
                      </a:r>
                    </a:p>
                  </a:txBody>
                  <a:tcPr marL="121900" marR="121900" marT="45725" marB="45725"/>
                </a:tc>
                <a:tc>
                  <a:txBody>
                    <a:bodyPr/>
                    <a:lstStyle/>
                    <a:p>
                      <a:pPr marL="0" marR="0" lvl="0" indent="0" algn="l" rtl="0">
                        <a:spcBef>
                          <a:spcPts val="0"/>
                        </a:spcBef>
                        <a:buSzPct val="25000"/>
                        <a:buNone/>
                      </a:pPr>
                      <a:r>
                        <a:rPr lang="ja-JP" sz="1800"/>
                        <a:t>　９．４６</a:t>
                      </a:r>
                    </a:p>
                  </a:txBody>
                  <a:tcPr marL="121900" marR="121900" marT="45725" marB="45725"/>
                </a:tc>
                <a:tc>
                  <a:txBody>
                    <a:bodyPr/>
                    <a:lstStyle/>
                    <a:p>
                      <a:pPr marL="0" marR="0" lvl="0" indent="0" algn="l" rtl="0">
                        <a:spcBef>
                          <a:spcPts val="0"/>
                        </a:spcBef>
                        <a:buSzPct val="25000"/>
                        <a:buNone/>
                      </a:pPr>
                      <a:r>
                        <a:rPr lang="ja-JP" sz="1800"/>
                        <a:t>　８．４８</a:t>
                      </a:r>
                    </a:p>
                  </a:txBody>
                  <a:tcPr marL="121900" marR="121900" marT="45725" marB="45725"/>
                </a:tc>
                <a:tc>
                  <a:txBody>
                    <a:bodyPr/>
                    <a:lstStyle/>
                    <a:p>
                      <a:pPr marL="0" marR="0" lvl="0" indent="0" algn="l" rtl="0">
                        <a:spcBef>
                          <a:spcPts val="0"/>
                        </a:spcBef>
                        <a:buSzPct val="25000"/>
                        <a:buNone/>
                      </a:pPr>
                      <a:r>
                        <a:rPr lang="ja-JP" sz="1800"/>
                        <a:t>　８．１２</a:t>
                      </a:r>
                    </a:p>
                  </a:txBody>
                  <a:tcPr marL="121900" marR="121900" marT="45725" marB="45725"/>
                </a:tc>
                <a:tc>
                  <a:txBody>
                    <a:bodyPr/>
                    <a:lstStyle/>
                    <a:p>
                      <a:pPr marL="0" marR="0" lvl="0" indent="0" algn="l" rtl="0">
                        <a:spcBef>
                          <a:spcPts val="0"/>
                        </a:spcBef>
                        <a:buSzPct val="25000"/>
                        <a:buNone/>
                      </a:pPr>
                      <a:r>
                        <a:rPr lang="ja-JP" sz="1800"/>
                        <a:t>　７．４３</a:t>
                      </a:r>
                    </a:p>
                  </a:txBody>
                  <a:tcPr marL="121900" marR="121900" marT="45725" marB="45725"/>
                </a:tc>
              </a:tr>
            </a:tbl>
          </a:graphicData>
        </a:graphic>
      </p:graphicFrame>
      <p:sp>
        <p:nvSpPr>
          <p:cNvPr id="1263" name="Shape 1263"/>
          <p:cNvSpPr txBox="1"/>
          <p:nvPr/>
        </p:nvSpPr>
        <p:spPr>
          <a:xfrm>
            <a:off x="5039785" y="5445125"/>
            <a:ext cx="6144683" cy="369888"/>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800">
                <a:solidFill>
                  <a:srgbClr val="C4BD97"/>
                </a:solidFill>
                <a:latin typeface="Arial"/>
                <a:ea typeface="Arial"/>
                <a:cs typeface="Arial"/>
                <a:sym typeface="Arial"/>
              </a:rPr>
              <a:t>文部科学省：平成２３年学校保健統計調査</a:t>
            </a:r>
          </a:p>
        </p:txBody>
      </p:sp>
      <p:sp>
        <p:nvSpPr>
          <p:cNvPr id="1264" name="Shape 1264"/>
          <p:cNvSpPr/>
          <p:nvPr/>
        </p:nvSpPr>
        <p:spPr>
          <a:xfrm>
            <a:off x="2256368" y="3500437"/>
            <a:ext cx="535517" cy="215899"/>
          </a:xfrm>
          <a:prstGeom prst="rightArrow">
            <a:avLst>
              <a:gd name="adj1" fmla="val 50000"/>
              <a:gd name="adj2" fmla="val 50000"/>
            </a:avLst>
          </a:prstGeom>
          <a:solidFill>
            <a:srgbClr val="FFFF0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265" name="Shape 1265"/>
          <p:cNvSpPr txBox="1"/>
          <p:nvPr/>
        </p:nvSpPr>
        <p:spPr>
          <a:xfrm>
            <a:off x="114301" y="3213100"/>
            <a:ext cx="2044699" cy="338554"/>
          </a:xfrm>
          <a:prstGeom prst="rect">
            <a:avLst/>
          </a:prstGeom>
          <a:solidFill>
            <a:srgbClr val="00B050"/>
          </a:solidFill>
          <a:ln>
            <a:noFill/>
          </a:ln>
        </p:spPr>
        <p:txBody>
          <a:bodyPr lIns="91425" tIns="45700" rIns="91425" bIns="45700" anchor="t" anchorCtr="0">
            <a:noAutofit/>
          </a:bodyPr>
          <a:lstStyle/>
          <a:p>
            <a:pPr marL="0" marR="0" lvl="0" indent="0" algn="l" rtl="0">
              <a:spcBef>
                <a:spcPts val="0"/>
              </a:spcBef>
              <a:buSzPct val="25000"/>
              <a:buNone/>
            </a:pPr>
            <a:r>
              <a:rPr lang="ja-JP" sz="1600">
                <a:solidFill>
                  <a:schemeClr val="lt1"/>
                </a:solidFill>
                <a:latin typeface="Arial"/>
                <a:ea typeface="Arial"/>
                <a:cs typeface="Arial"/>
                <a:sym typeface="Arial"/>
              </a:rPr>
              <a:t>H.17年　食育基本法</a:t>
            </a:r>
          </a:p>
        </p:txBody>
      </p:sp>
      <p:sp>
        <p:nvSpPr>
          <p:cNvPr id="1266" name="Shape 1266"/>
          <p:cNvSpPr/>
          <p:nvPr/>
        </p:nvSpPr>
        <p:spPr>
          <a:xfrm>
            <a:off x="2256368" y="3933833"/>
            <a:ext cx="535517" cy="215899"/>
          </a:xfrm>
          <a:prstGeom prst="rightArrow">
            <a:avLst>
              <a:gd name="adj1" fmla="val 50000"/>
              <a:gd name="adj2" fmla="val 50000"/>
            </a:avLst>
          </a:prstGeom>
          <a:solidFill>
            <a:srgbClr val="FFFF00"/>
          </a:solidFill>
          <a:ln w="25400" cap="flat" cmpd="sng">
            <a:solidFill>
              <a:srgbClr val="395E89"/>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267" name="Shape 1267"/>
          <p:cNvSpPr txBox="1"/>
          <p:nvPr/>
        </p:nvSpPr>
        <p:spPr>
          <a:xfrm>
            <a:off x="245195" y="3860800"/>
            <a:ext cx="1914071" cy="585788"/>
          </a:xfrm>
          <a:prstGeom prst="rect">
            <a:avLst/>
          </a:prstGeom>
          <a:solidFill>
            <a:srgbClr val="92D050"/>
          </a:solidFill>
          <a:ln w="9525" cap="flat" cmpd="sng">
            <a:solidFill>
              <a:srgbClr val="00B050"/>
            </a:solidFill>
            <a:prstDash val="solid"/>
            <a:miter/>
            <a:headEnd type="none" w="med" len="med"/>
            <a:tailEnd type="none" w="med" len="med"/>
          </a:ln>
        </p:spPr>
        <p:txBody>
          <a:bodyPr lIns="91425" tIns="45700" rIns="91425" bIns="45700" anchor="t" anchorCtr="0">
            <a:noAutofit/>
          </a:bodyPr>
          <a:lstStyle/>
          <a:p>
            <a:pPr marL="0" marR="0" lvl="0" indent="0" algn="l" rtl="0">
              <a:spcBef>
                <a:spcPts val="0"/>
              </a:spcBef>
              <a:buSzPct val="25000"/>
              <a:buNone/>
            </a:pPr>
            <a:r>
              <a:rPr lang="ja-JP" sz="1600">
                <a:solidFill>
                  <a:schemeClr val="lt1"/>
                </a:solidFill>
                <a:latin typeface="Arial"/>
                <a:ea typeface="Arial"/>
                <a:cs typeface="Arial"/>
                <a:sym typeface="Arial"/>
              </a:rPr>
              <a:t>H.18年　食育推進基本計画</a:t>
            </a:r>
          </a:p>
        </p:txBody>
      </p:sp>
    </p:spTree>
  </p:cSld>
  <p:clrMapOvr>
    <a:masterClrMapping/>
  </p:clrMapOvr>
  <p:transition spd="slow" advClick="0" advTm="6000">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pic>
        <p:nvPicPr>
          <p:cNvPr id="1284" name="Shape 1284"/>
          <p:cNvPicPr preferRelativeResize="0"/>
          <p:nvPr/>
        </p:nvPicPr>
        <p:blipFill rotWithShape="1">
          <a:blip r:embed="rId3">
            <a:alphaModFix/>
          </a:blip>
          <a:srcRect/>
          <a:stretch/>
        </p:blipFill>
        <p:spPr>
          <a:xfrm>
            <a:off x="0" y="0"/>
            <a:ext cx="12192000" cy="6859348"/>
          </a:xfrm>
          <a:prstGeom prst="rect">
            <a:avLst/>
          </a:prstGeom>
          <a:noFill/>
          <a:ln>
            <a:noFill/>
          </a:ln>
        </p:spPr>
      </p:pic>
      <p:sp>
        <p:nvSpPr>
          <p:cNvPr id="1285" name="Shape 1285"/>
          <p:cNvSpPr txBox="1">
            <a:spLocks noGrp="1"/>
          </p:cNvSpPr>
          <p:nvPr>
            <p:ph type="body" idx="1"/>
          </p:nvPr>
        </p:nvSpPr>
        <p:spPr>
          <a:xfrm>
            <a:off x="1944188" y="424257"/>
            <a:ext cx="8654535" cy="1096697"/>
          </a:xfrm>
          <a:prstGeom prst="rect">
            <a:avLst/>
          </a:prstGeom>
          <a:noFill/>
          <a:ln>
            <a:noFill/>
          </a:ln>
        </p:spPr>
        <p:txBody>
          <a:bodyPr lIns="91425" tIns="45700" rIns="91425" bIns="45700" anchor="t" anchorCtr="0">
            <a:noAutofit/>
          </a:bodyPr>
          <a:lstStyle/>
          <a:p>
            <a:pPr marL="0" marR="0" lvl="0" indent="0" algn="l" rtl="0">
              <a:spcBef>
                <a:spcPts val="0"/>
              </a:spcBef>
              <a:buClr>
                <a:schemeClr val="lt1"/>
              </a:buClr>
              <a:buSzPct val="25000"/>
              <a:buFont typeface="Arial"/>
              <a:buNone/>
            </a:pPr>
            <a:r>
              <a:rPr lang="ja-JP" sz="4000" b="1" i="0" u="none" strike="noStrike" cap="none">
                <a:solidFill>
                  <a:schemeClr val="lt1"/>
                </a:solidFill>
                <a:latin typeface="Arial"/>
                <a:ea typeface="Arial"/>
                <a:cs typeface="Arial"/>
                <a:sym typeface="Arial"/>
              </a:rPr>
              <a:t> </a:t>
            </a:r>
            <a:r>
              <a:rPr lang="ja-JP" sz="4400" b="1" i="0" u="none" strike="noStrike" cap="none">
                <a:solidFill>
                  <a:schemeClr val="lt1"/>
                </a:solidFill>
                <a:latin typeface="Arial"/>
                <a:ea typeface="Arial"/>
                <a:cs typeface="Arial"/>
                <a:sym typeface="Arial"/>
              </a:rPr>
              <a:t>お味噌汁</a:t>
            </a:r>
            <a:r>
              <a:rPr lang="ja-JP" sz="4000" b="1" i="0" u="none" strike="noStrike" cap="none">
                <a:solidFill>
                  <a:schemeClr val="lt1"/>
                </a:solidFill>
                <a:latin typeface="Arial"/>
                <a:ea typeface="Arial"/>
                <a:cs typeface="Arial"/>
                <a:sym typeface="Arial"/>
              </a:rPr>
              <a:t>と</a:t>
            </a:r>
            <a:r>
              <a:rPr lang="ja-JP" sz="4400" b="1" i="0" u="none" strike="noStrike" cap="none">
                <a:solidFill>
                  <a:schemeClr val="lt1"/>
                </a:solidFill>
                <a:latin typeface="Arial"/>
                <a:ea typeface="Arial"/>
                <a:cs typeface="Arial"/>
                <a:sym typeface="Arial"/>
              </a:rPr>
              <a:t>ごはんだけ</a:t>
            </a:r>
            <a:r>
              <a:rPr lang="ja-JP" sz="4000" b="1" i="0" u="none" strike="noStrike" cap="none">
                <a:solidFill>
                  <a:schemeClr val="lt1"/>
                </a:solidFill>
                <a:latin typeface="Arial"/>
                <a:ea typeface="Arial"/>
                <a:cs typeface="Arial"/>
                <a:sym typeface="Arial"/>
              </a:rPr>
              <a:t>でも</a:t>
            </a:r>
            <a:r>
              <a:rPr lang="ja-JP" sz="4400" b="1" i="0" u="none" strike="noStrike" cap="none">
                <a:solidFill>
                  <a:schemeClr val="lt1"/>
                </a:solidFill>
                <a:latin typeface="Arial"/>
                <a:ea typeface="Arial"/>
                <a:cs typeface="Arial"/>
                <a:sym typeface="Arial"/>
              </a:rPr>
              <a:t>OK！</a:t>
            </a:r>
          </a:p>
        </p:txBody>
      </p:sp>
      <p:sp>
        <p:nvSpPr>
          <p:cNvPr id="1286" name="Shape 1286"/>
          <p:cNvSpPr/>
          <p:nvPr/>
        </p:nvSpPr>
        <p:spPr>
          <a:xfrm>
            <a:off x="1583528" y="4202214"/>
            <a:ext cx="9407104" cy="1959990"/>
          </a:xfrm>
          <a:prstGeom prst="roundRect">
            <a:avLst>
              <a:gd name="adj" fmla="val 16667"/>
            </a:avLst>
          </a:prstGeom>
          <a:solidFill>
            <a:schemeClr val="lt1">
              <a:alpha val="58823"/>
            </a:schemeClr>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
        <p:nvSpPr>
          <p:cNvPr id="1287" name="Shape 1287"/>
          <p:cNvSpPr txBox="1"/>
          <p:nvPr/>
        </p:nvSpPr>
        <p:spPr>
          <a:xfrm>
            <a:off x="1928475" y="4387269"/>
            <a:ext cx="8905385" cy="109669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lt1"/>
              </a:buClr>
              <a:buSzPct val="25000"/>
              <a:buFont typeface="Arial"/>
              <a:buNone/>
            </a:pPr>
            <a:r>
              <a:rPr lang="ja-JP" sz="4000" b="1">
                <a:solidFill>
                  <a:schemeClr val="lt1"/>
                </a:solidFill>
                <a:latin typeface="Arial"/>
                <a:ea typeface="Arial"/>
                <a:cs typeface="Arial"/>
                <a:sym typeface="Arial"/>
              </a:rPr>
              <a:t> </a:t>
            </a:r>
            <a:r>
              <a:rPr lang="ja-JP" sz="3600" b="1">
                <a:solidFill>
                  <a:srgbClr val="FF0000"/>
                </a:solidFill>
                <a:latin typeface="Arial"/>
                <a:ea typeface="Arial"/>
                <a:cs typeface="Arial"/>
                <a:sym typeface="Arial"/>
              </a:rPr>
              <a:t>①まず</a:t>
            </a:r>
            <a:r>
              <a:rPr lang="ja-JP" sz="3200" b="1">
                <a:solidFill>
                  <a:srgbClr val="FF0000"/>
                </a:solidFill>
                <a:latin typeface="Arial"/>
                <a:ea typeface="Arial"/>
                <a:cs typeface="Arial"/>
                <a:sym typeface="Arial"/>
              </a:rPr>
              <a:t>は</a:t>
            </a:r>
            <a:r>
              <a:rPr lang="ja-JP" sz="3600" b="1">
                <a:solidFill>
                  <a:srgbClr val="FF0000"/>
                </a:solidFill>
                <a:latin typeface="Arial"/>
                <a:ea typeface="Arial"/>
                <a:cs typeface="Arial"/>
                <a:sym typeface="Arial"/>
              </a:rPr>
              <a:t>毎日朝ごはん</a:t>
            </a:r>
            <a:r>
              <a:rPr lang="ja-JP" sz="3200" b="1">
                <a:solidFill>
                  <a:srgbClr val="FF0000"/>
                </a:solidFill>
                <a:latin typeface="Arial"/>
                <a:ea typeface="Arial"/>
                <a:cs typeface="Arial"/>
                <a:sym typeface="Arial"/>
              </a:rPr>
              <a:t>を</a:t>
            </a:r>
            <a:r>
              <a:rPr lang="ja-JP" sz="3600" b="1">
                <a:solidFill>
                  <a:srgbClr val="FF0000"/>
                </a:solidFill>
                <a:latin typeface="Arial"/>
                <a:ea typeface="Arial"/>
                <a:cs typeface="Arial"/>
                <a:sym typeface="Arial"/>
              </a:rPr>
              <a:t>食べましょう</a:t>
            </a:r>
            <a:r>
              <a:rPr lang="ja-JP" sz="4000" b="1">
                <a:solidFill>
                  <a:srgbClr val="FF0000"/>
                </a:solidFill>
                <a:latin typeface="Arial"/>
                <a:ea typeface="Arial"/>
                <a:cs typeface="Arial"/>
                <a:sym typeface="Arial"/>
              </a:rPr>
              <a:t>！</a:t>
            </a:r>
          </a:p>
          <a:p>
            <a:pPr marL="0" marR="0" lvl="0" indent="0" algn="l" rtl="0">
              <a:spcBef>
                <a:spcPts val="960"/>
              </a:spcBef>
              <a:buClr>
                <a:srgbClr val="FF0000"/>
              </a:buClr>
              <a:buSzPct val="25000"/>
              <a:buFont typeface="Arial"/>
              <a:buNone/>
            </a:pPr>
            <a:r>
              <a:rPr lang="ja-JP" sz="3600" b="1">
                <a:solidFill>
                  <a:srgbClr val="FF0000"/>
                </a:solidFill>
                <a:latin typeface="Arial"/>
                <a:ea typeface="Arial"/>
                <a:cs typeface="Arial"/>
                <a:sym typeface="Arial"/>
              </a:rPr>
              <a:t> ②口にいれたら</a:t>
            </a:r>
            <a:r>
              <a:rPr lang="ja-JP" sz="4800" b="1">
                <a:solidFill>
                  <a:srgbClr val="FF0000"/>
                </a:solidFill>
                <a:latin typeface="Arial"/>
                <a:ea typeface="Arial"/>
                <a:cs typeface="Arial"/>
                <a:sym typeface="Arial"/>
              </a:rPr>
              <a:t>30</a:t>
            </a:r>
            <a:r>
              <a:rPr lang="ja-JP" sz="3600" b="1">
                <a:solidFill>
                  <a:srgbClr val="FF0000"/>
                </a:solidFill>
                <a:latin typeface="Arial"/>
                <a:ea typeface="Arial"/>
                <a:cs typeface="Arial"/>
                <a:sym typeface="Arial"/>
              </a:rPr>
              <a:t>回かみましょう！</a:t>
            </a:r>
          </a:p>
        </p:txBody>
      </p:sp>
      <p:sp>
        <p:nvSpPr>
          <p:cNvPr id="1288" name="Shape 1288"/>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44</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5">
                                            <p:txEl>
                                              <p:pRg st="0" end="0"/>
                                            </p:txEl>
                                          </p:spTgt>
                                        </p:tgtEl>
                                        <p:attrNameLst>
                                          <p:attrName>style.visibility</p:attrName>
                                        </p:attrNameLst>
                                      </p:cBhvr>
                                      <p:to>
                                        <p:strVal val="visible"/>
                                      </p:to>
                                    </p:set>
                                    <p:animEffect transition="in" filter="fade">
                                      <p:cBhvr>
                                        <p:cTn id="7" dur="500"/>
                                        <p:tgtEl>
                                          <p:spTgt spid="128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87">
                                            <p:txEl>
                                              <p:pRg st="0" end="0"/>
                                            </p:txEl>
                                          </p:spTgt>
                                        </p:tgtEl>
                                        <p:attrNameLst>
                                          <p:attrName>style.visibility</p:attrName>
                                        </p:attrNameLst>
                                      </p:cBhvr>
                                      <p:to>
                                        <p:strVal val="visible"/>
                                      </p:to>
                                    </p:set>
                                    <p:animEffect transition="in" filter="fade">
                                      <p:cBhvr>
                                        <p:cTn id="12" dur="500"/>
                                        <p:tgtEl>
                                          <p:spTgt spid="12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87">
                                            <p:txEl>
                                              <p:pRg st="1" end="1"/>
                                            </p:txEl>
                                          </p:spTgt>
                                        </p:tgtEl>
                                        <p:attrNameLst>
                                          <p:attrName>style.visibility</p:attrName>
                                        </p:attrNameLst>
                                      </p:cBhvr>
                                      <p:to>
                                        <p:strVal val="visible"/>
                                      </p:to>
                                    </p:set>
                                    <p:animEffect transition="in" filter="fade">
                                      <p:cBhvr>
                                        <p:cTn id="17" dur="500"/>
                                        <p:tgtEl>
                                          <p:spTgt spid="128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1294" name="Shape 1294"/>
          <p:cNvPicPr preferRelativeResize="0"/>
          <p:nvPr/>
        </p:nvPicPr>
        <p:blipFill rotWithShape="1">
          <a:blip r:embed="rId3">
            <a:alphaModFix/>
          </a:blip>
          <a:srcRect/>
          <a:stretch/>
        </p:blipFill>
        <p:spPr>
          <a:xfrm>
            <a:off x="0" y="0"/>
            <a:ext cx="12192000" cy="6859348"/>
          </a:xfrm>
          <a:prstGeom prst="rect">
            <a:avLst/>
          </a:prstGeom>
          <a:noFill/>
          <a:ln>
            <a:noFill/>
          </a:ln>
        </p:spPr>
      </p:pic>
      <p:sp>
        <p:nvSpPr>
          <p:cNvPr id="1295" name="Shape 1295"/>
          <p:cNvSpPr txBox="1">
            <a:spLocks noGrp="1"/>
          </p:cNvSpPr>
          <p:nvPr>
            <p:ph type="title"/>
          </p:nvPr>
        </p:nvSpPr>
        <p:spPr>
          <a:xfrm>
            <a:off x="3785477" y="0"/>
            <a:ext cx="4443351" cy="2016224"/>
          </a:xfrm>
          <a:prstGeom prst="rect">
            <a:avLst/>
          </a:prstGeom>
          <a:noFill/>
          <a:ln>
            <a:noFill/>
          </a:ln>
        </p:spPr>
        <p:txBody>
          <a:bodyPr lIns="91425" tIns="45700" rIns="91425" bIns="45700" anchor="ctr" anchorCtr="0">
            <a:noAutofit/>
          </a:bodyPr>
          <a:lstStyle/>
          <a:p>
            <a:pPr marL="0" marR="0" lvl="0" indent="0" algn="l" rtl="0">
              <a:spcBef>
                <a:spcPts val="0"/>
              </a:spcBef>
              <a:buClr>
                <a:schemeClr val="lt1"/>
              </a:buClr>
              <a:buSzPct val="25000"/>
              <a:buFont typeface="Arial"/>
              <a:buNone/>
            </a:pPr>
            <a:r>
              <a:rPr lang="ja-JP" sz="2200" b="1" i="0" u="none" strike="noStrike" cap="none">
                <a:solidFill>
                  <a:schemeClr val="lt1"/>
                </a:solidFill>
                <a:latin typeface="Arial"/>
                <a:ea typeface="Arial"/>
                <a:cs typeface="Arial"/>
                <a:sym typeface="Arial"/>
              </a:rPr>
              <a:t>　　　  </a:t>
            </a:r>
            <a:r>
              <a:rPr lang="ja-JP" sz="2700" b="1" i="0" u="none" strike="noStrike" cap="none">
                <a:solidFill>
                  <a:srgbClr val="FFFFFF"/>
                </a:solidFill>
                <a:latin typeface="Arial"/>
                <a:ea typeface="Arial"/>
                <a:cs typeface="Arial"/>
                <a:sym typeface="Arial"/>
              </a:rPr>
              <a:t>わ 　しょく</a:t>
            </a:r>
            <a:r>
              <a:rPr lang="ja-JP" sz="4400" b="0" i="0" u="none" strike="noStrike" cap="none">
                <a:solidFill>
                  <a:srgbClr val="FFFFFF"/>
                </a:solidFill>
                <a:latin typeface="Arial"/>
                <a:ea typeface="Arial"/>
                <a:cs typeface="Arial"/>
                <a:sym typeface="Arial"/>
              </a:rPr>
              <a:t/>
            </a:r>
            <a:br>
              <a:rPr lang="ja-JP" sz="4400" b="0" i="0" u="none" strike="noStrike" cap="none">
                <a:solidFill>
                  <a:srgbClr val="FFFFFF"/>
                </a:solidFill>
                <a:latin typeface="Arial"/>
                <a:ea typeface="Arial"/>
                <a:cs typeface="Arial"/>
                <a:sym typeface="Arial"/>
              </a:rPr>
            </a:br>
            <a:r>
              <a:rPr lang="ja-JP" sz="4400" b="0" i="0" u="none" strike="noStrike" cap="none">
                <a:solidFill>
                  <a:srgbClr val="FFFFFF"/>
                </a:solidFill>
                <a:latin typeface="Arial"/>
                <a:ea typeface="Arial"/>
                <a:cs typeface="Arial"/>
                <a:sym typeface="Arial"/>
              </a:rPr>
              <a:t>　　和　食</a:t>
            </a:r>
          </a:p>
        </p:txBody>
      </p:sp>
      <p:sp>
        <p:nvSpPr>
          <p:cNvPr id="1296" name="Shape 1296"/>
          <p:cNvSpPr/>
          <p:nvPr/>
        </p:nvSpPr>
        <p:spPr>
          <a:xfrm>
            <a:off x="2336272" y="3575017"/>
            <a:ext cx="7823575" cy="3073262"/>
          </a:xfrm>
          <a:prstGeom prst="roundRect">
            <a:avLst>
              <a:gd name="adj" fmla="val 16667"/>
            </a:avLst>
          </a:prstGeom>
          <a:solidFill>
            <a:schemeClr val="lt1">
              <a:alpha val="58823"/>
            </a:schemeClr>
          </a:solidFill>
          <a:ln>
            <a:noFill/>
          </a:ln>
        </p:spPr>
        <p:txBody>
          <a:bodyPr lIns="91425" tIns="45700" rIns="91425" bIns="45700" anchor="ctr" anchorCtr="0">
            <a:noAutofit/>
          </a:bodyPr>
          <a:lstStyle/>
          <a:p>
            <a:pPr marL="0" marR="0" lvl="0" indent="0" algn="ctr" rtl="0">
              <a:spcBef>
                <a:spcPts val="0"/>
              </a:spcBef>
              <a:buNone/>
            </a:pPr>
            <a:endParaRPr sz="1800">
              <a:solidFill>
                <a:schemeClr val="dk1"/>
              </a:solidFill>
              <a:latin typeface="Calibri"/>
              <a:ea typeface="Calibri"/>
              <a:cs typeface="Calibri"/>
              <a:sym typeface="Calibri"/>
            </a:endParaRPr>
          </a:p>
        </p:txBody>
      </p:sp>
      <p:sp>
        <p:nvSpPr>
          <p:cNvPr id="1297" name="Shape 1297"/>
          <p:cNvSpPr txBox="1">
            <a:spLocks noGrp="1"/>
          </p:cNvSpPr>
          <p:nvPr>
            <p:ph type="body" idx="1"/>
          </p:nvPr>
        </p:nvSpPr>
        <p:spPr>
          <a:xfrm>
            <a:off x="2841656" y="3920871"/>
            <a:ext cx="6988765" cy="2409130"/>
          </a:xfrm>
          <a:prstGeom prst="rect">
            <a:avLst/>
          </a:prstGeom>
          <a:noFill/>
          <a:ln>
            <a:noFill/>
          </a:ln>
        </p:spPr>
        <p:txBody>
          <a:bodyPr lIns="91425" tIns="45700" rIns="91425" bIns="45700" anchor="t" anchorCtr="0">
            <a:noAutofit/>
          </a:bodyPr>
          <a:lstStyle/>
          <a:p>
            <a:pPr marL="0" marR="0" lvl="0" indent="0" algn="ctr" rtl="0">
              <a:lnSpc>
                <a:spcPct val="150000"/>
              </a:lnSpc>
              <a:spcBef>
                <a:spcPts val="0"/>
              </a:spcBef>
              <a:spcAft>
                <a:spcPts val="0"/>
              </a:spcAft>
              <a:buClr>
                <a:srgbClr val="FF0000"/>
              </a:buClr>
              <a:buSzPct val="25000"/>
              <a:buFont typeface="Arial"/>
              <a:buNone/>
            </a:pPr>
            <a:r>
              <a:rPr lang="ja-JP" sz="2800" b="1" i="0" u="none" strike="noStrike" cap="none">
                <a:solidFill>
                  <a:srgbClr val="FF0000"/>
                </a:solidFill>
                <a:latin typeface="Arial"/>
                <a:ea typeface="Arial"/>
                <a:cs typeface="Arial"/>
                <a:sym typeface="Arial"/>
              </a:rPr>
              <a:t>世界に注目される</a:t>
            </a:r>
          </a:p>
          <a:p>
            <a:pPr marL="0" marR="0" lvl="0" indent="0" algn="ctr" rtl="0">
              <a:lnSpc>
                <a:spcPct val="150000"/>
              </a:lnSpc>
              <a:spcBef>
                <a:spcPts val="960"/>
              </a:spcBef>
              <a:buClr>
                <a:srgbClr val="FF0000"/>
              </a:buClr>
              <a:buSzPct val="25000"/>
              <a:buFont typeface="Arial"/>
              <a:buNone/>
            </a:pPr>
            <a:r>
              <a:rPr lang="ja-JP" sz="4800" b="1" i="0" u="none" strike="noStrike" cap="none">
                <a:solidFill>
                  <a:srgbClr val="FF0000"/>
                </a:solidFill>
                <a:latin typeface="Arial"/>
                <a:ea typeface="Arial"/>
                <a:cs typeface="Arial"/>
                <a:sym typeface="Arial"/>
              </a:rPr>
              <a:t>ユネスコ無形文化遺産</a:t>
            </a:r>
          </a:p>
        </p:txBody>
      </p:sp>
      <p:sp>
        <p:nvSpPr>
          <p:cNvPr id="1298" name="Shape 1298"/>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45</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95"/>
                                        </p:tgtEl>
                                        <p:attrNameLst>
                                          <p:attrName>style.visibility</p:attrName>
                                        </p:attrNameLst>
                                      </p:cBhvr>
                                      <p:to>
                                        <p:strVal val="visible"/>
                                      </p:to>
                                    </p:set>
                                    <p:animEffect transition="in" filter="fade">
                                      <p:cBhvr>
                                        <p:cTn id="7" dur="1000"/>
                                        <p:tgtEl>
                                          <p:spTgt spid="12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97">
                                            <p:txEl>
                                              <p:pRg st="0" end="0"/>
                                            </p:txEl>
                                          </p:spTgt>
                                        </p:tgtEl>
                                        <p:attrNameLst>
                                          <p:attrName>style.visibility</p:attrName>
                                        </p:attrNameLst>
                                      </p:cBhvr>
                                      <p:to>
                                        <p:strVal val="visible"/>
                                      </p:to>
                                    </p:set>
                                    <p:animEffect transition="in" filter="fade">
                                      <p:cBhvr>
                                        <p:cTn id="12" dur="500"/>
                                        <p:tgtEl>
                                          <p:spTgt spid="129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97">
                                            <p:txEl>
                                              <p:pRg st="1" end="1"/>
                                            </p:txEl>
                                          </p:spTgt>
                                        </p:tgtEl>
                                        <p:attrNameLst>
                                          <p:attrName>style.visibility</p:attrName>
                                        </p:attrNameLst>
                                      </p:cBhvr>
                                      <p:to>
                                        <p:strVal val="visible"/>
                                      </p:to>
                                    </p:set>
                                    <p:animEffect transition="in" filter="fade">
                                      <p:cBhvr>
                                        <p:cTn id="17" dur="500"/>
                                        <p:tgtEl>
                                          <p:spTgt spid="129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Shape 1304"/>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rgbClr val="FFFFFF"/>
              </a:buClr>
              <a:buSzPct val="25000"/>
              <a:buFont typeface="Arial"/>
              <a:buNone/>
            </a:pPr>
            <a:r>
              <a:rPr lang="ja-JP" sz="3600" b="0" i="0" u="none" strike="noStrike" cap="none">
                <a:solidFill>
                  <a:srgbClr val="FFFFFF"/>
                </a:solidFill>
                <a:latin typeface="Arial"/>
                <a:ea typeface="Arial"/>
                <a:cs typeface="Arial"/>
                <a:sym typeface="Arial"/>
              </a:rPr>
              <a:t>和食</a:t>
            </a:r>
            <a:r>
              <a:rPr lang="ja-JP" sz="3200" b="0" i="0" u="none" strike="noStrike" cap="none">
                <a:solidFill>
                  <a:srgbClr val="FFFFFF"/>
                </a:solidFill>
                <a:latin typeface="Arial"/>
                <a:ea typeface="Arial"/>
                <a:cs typeface="Arial"/>
                <a:sym typeface="Arial"/>
              </a:rPr>
              <a:t>とは</a:t>
            </a:r>
            <a:r>
              <a:rPr lang="ja-JP" sz="3600" b="0" i="0" u="none" strike="noStrike" cap="none">
                <a:solidFill>
                  <a:srgbClr val="FFFFFF"/>
                </a:solidFill>
                <a:latin typeface="Arial"/>
                <a:ea typeface="Arial"/>
                <a:cs typeface="Arial"/>
                <a:sym typeface="Arial"/>
              </a:rPr>
              <a:t>？</a:t>
            </a:r>
          </a:p>
        </p:txBody>
      </p:sp>
      <p:pic>
        <p:nvPicPr>
          <p:cNvPr id="1305" name="Shape 1305"/>
          <p:cNvPicPr preferRelativeResize="0"/>
          <p:nvPr/>
        </p:nvPicPr>
        <p:blipFill rotWithShape="1">
          <a:blip r:embed="rId3">
            <a:alphaModFix/>
          </a:blip>
          <a:srcRect/>
          <a:stretch/>
        </p:blipFill>
        <p:spPr>
          <a:xfrm>
            <a:off x="1290313" y="4018260"/>
            <a:ext cx="3475955" cy="2315902"/>
          </a:xfrm>
          <a:prstGeom prst="rect">
            <a:avLst/>
          </a:prstGeom>
          <a:noFill/>
          <a:ln>
            <a:noFill/>
          </a:ln>
        </p:spPr>
      </p:pic>
      <p:pic>
        <p:nvPicPr>
          <p:cNvPr id="1306" name="Shape 1306"/>
          <p:cNvPicPr preferRelativeResize="0"/>
          <p:nvPr/>
        </p:nvPicPr>
        <p:blipFill rotWithShape="1">
          <a:blip r:embed="rId4">
            <a:alphaModFix/>
          </a:blip>
          <a:srcRect/>
          <a:stretch/>
        </p:blipFill>
        <p:spPr>
          <a:xfrm>
            <a:off x="3950981" y="1117126"/>
            <a:ext cx="3684451" cy="2447528"/>
          </a:xfrm>
          <a:prstGeom prst="rect">
            <a:avLst/>
          </a:prstGeom>
          <a:noFill/>
          <a:ln>
            <a:noFill/>
          </a:ln>
        </p:spPr>
      </p:pic>
      <p:pic>
        <p:nvPicPr>
          <p:cNvPr id="1307" name="Shape 1307"/>
          <p:cNvPicPr preferRelativeResize="0"/>
          <p:nvPr/>
        </p:nvPicPr>
        <p:blipFill rotWithShape="1">
          <a:blip r:embed="rId5">
            <a:alphaModFix/>
          </a:blip>
          <a:srcRect/>
          <a:stretch/>
        </p:blipFill>
        <p:spPr>
          <a:xfrm>
            <a:off x="5283659" y="3873994"/>
            <a:ext cx="2667948" cy="2134359"/>
          </a:xfrm>
          <a:prstGeom prst="rect">
            <a:avLst/>
          </a:prstGeom>
          <a:noFill/>
          <a:ln>
            <a:noFill/>
          </a:ln>
        </p:spPr>
      </p:pic>
      <p:pic>
        <p:nvPicPr>
          <p:cNvPr id="1308" name="Shape 1308"/>
          <p:cNvPicPr preferRelativeResize="0"/>
          <p:nvPr/>
        </p:nvPicPr>
        <p:blipFill rotWithShape="1">
          <a:blip r:embed="rId6">
            <a:alphaModFix/>
          </a:blip>
          <a:srcRect/>
          <a:stretch/>
        </p:blipFill>
        <p:spPr>
          <a:xfrm>
            <a:off x="282215" y="1619709"/>
            <a:ext cx="2733020" cy="2350397"/>
          </a:xfrm>
          <a:prstGeom prst="rect">
            <a:avLst/>
          </a:prstGeom>
          <a:noFill/>
          <a:ln>
            <a:noFill/>
          </a:ln>
        </p:spPr>
      </p:pic>
      <p:pic>
        <p:nvPicPr>
          <p:cNvPr id="1309" name="Shape 1309"/>
          <p:cNvPicPr preferRelativeResize="0"/>
          <p:nvPr/>
        </p:nvPicPr>
        <p:blipFill rotWithShape="1">
          <a:blip r:embed="rId7">
            <a:alphaModFix/>
          </a:blip>
          <a:srcRect l="8684" r="2826"/>
          <a:stretch/>
        </p:blipFill>
        <p:spPr>
          <a:xfrm>
            <a:off x="8576410" y="3355389"/>
            <a:ext cx="3182737" cy="2697519"/>
          </a:xfrm>
          <a:prstGeom prst="rect">
            <a:avLst/>
          </a:prstGeom>
          <a:noFill/>
          <a:ln>
            <a:noFill/>
          </a:ln>
        </p:spPr>
      </p:pic>
      <p:pic>
        <p:nvPicPr>
          <p:cNvPr id="1310" name="Shape 1310"/>
          <p:cNvPicPr preferRelativeResize="0"/>
          <p:nvPr/>
        </p:nvPicPr>
        <p:blipFill rotWithShape="1">
          <a:blip r:embed="rId8">
            <a:alphaModFix/>
          </a:blip>
          <a:srcRect/>
          <a:stretch/>
        </p:blipFill>
        <p:spPr>
          <a:xfrm>
            <a:off x="8254109" y="956474"/>
            <a:ext cx="2730523" cy="1896196"/>
          </a:xfrm>
          <a:prstGeom prst="rect">
            <a:avLst/>
          </a:prstGeom>
          <a:noFill/>
          <a:ln>
            <a:noFill/>
          </a:ln>
        </p:spPr>
      </p:pic>
      <p:sp>
        <p:nvSpPr>
          <p:cNvPr id="1311" name="Shape 1311"/>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46</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Shape 1317"/>
          <p:cNvSpPr txBox="1">
            <a:spLocks noGrp="1"/>
          </p:cNvSpPr>
          <p:nvPr>
            <p:ph type="title"/>
          </p:nvPr>
        </p:nvSpPr>
        <p:spPr>
          <a:xfrm>
            <a:off x="672583" y="119528"/>
            <a:ext cx="4438879" cy="70609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3200" b="0" i="0" u="none" strike="noStrike" cap="none">
                <a:solidFill>
                  <a:schemeClr val="lt1"/>
                </a:solidFill>
                <a:latin typeface="Arial"/>
                <a:ea typeface="Arial"/>
                <a:cs typeface="Arial"/>
                <a:sym typeface="Arial"/>
              </a:rPr>
              <a:t>和食って素敵</a:t>
            </a:r>
          </a:p>
        </p:txBody>
      </p:sp>
      <p:sp>
        <p:nvSpPr>
          <p:cNvPr id="1318" name="Shape 1318"/>
          <p:cNvSpPr txBox="1">
            <a:spLocks noGrp="1"/>
          </p:cNvSpPr>
          <p:nvPr>
            <p:ph type="body" idx="1"/>
          </p:nvPr>
        </p:nvSpPr>
        <p:spPr>
          <a:xfrm>
            <a:off x="4994079" y="1548101"/>
            <a:ext cx="7047279" cy="850925"/>
          </a:xfrm>
          <a:prstGeom prst="rect">
            <a:avLst/>
          </a:prstGeom>
          <a:noFill/>
          <a:ln>
            <a:noFill/>
          </a:ln>
        </p:spPr>
        <p:txBody>
          <a:bodyPr lIns="91425" tIns="45700" rIns="91425" bIns="45700" anchor="t" anchorCtr="0">
            <a:noAutofit/>
          </a:bodyPr>
          <a:lstStyle/>
          <a:p>
            <a:pPr marL="0" marR="0" lvl="0" indent="0" algn="ctr" rtl="0">
              <a:lnSpc>
                <a:spcPct val="140000"/>
              </a:lnSpc>
              <a:spcBef>
                <a:spcPts val="0"/>
              </a:spcBef>
              <a:spcAft>
                <a:spcPts val="0"/>
              </a:spcAft>
              <a:buClr>
                <a:srgbClr val="FF1DCF"/>
              </a:buClr>
              <a:buSzPct val="25000"/>
              <a:buFont typeface="Arial"/>
              <a:buNone/>
            </a:pPr>
            <a:r>
              <a:rPr lang="ja-JP" sz="2800" b="0" i="0" u="none" strike="noStrike" cap="none">
                <a:solidFill>
                  <a:srgbClr val="FF1DCF"/>
                </a:solidFill>
                <a:latin typeface="Calibri"/>
                <a:ea typeface="Calibri"/>
                <a:cs typeface="Calibri"/>
                <a:sym typeface="Calibri"/>
              </a:rPr>
              <a:t>平成25年12月　ユネスコ無形文化遺産登録</a:t>
            </a:r>
          </a:p>
          <a:p>
            <a:pPr marL="0" marR="0" lvl="0" indent="0" algn="l" rtl="0">
              <a:spcBef>
                <a:spcPts val="640"/>
              </a:spcBef>
              <a:buClr>
                <a:schemeClr val="dk1"/>
              </a:buClr>
              <a:buSzPct val="25000"/>
              <a:buFont typeface="Arial"/>
              <a:buNone/>
            </a:pPr>
            <a:endParaRPr sz="3200" b="0" i="0" u="none" strike="noStrike" cap="none">
              <a:solidFill>
                <a:srgbClr val="FFFFFF"/>
              </a:solidFill>
              <a:latin typeface="Calibri"/>
              <a:ea typeface="Calibri"/>
              <a:cs typeface="Calibri"/>
              <a:sym typeface="Calibri"/>
            </a:endParaRPr>
          </a:p>
        </p:txBody>
      </p:sp>
      <p:pic>
        <p:nvPicPr>
          <p:cNvPr id="1319" name="Shape 1319"/>
          <p:cNvPicPr preferRelativeResize="0"/>
          <p:nvPr/>
        </p:nvPicPr>
        <p:blipFill rotWithShape="1">
          <a:blip r:embed="rId3">
            <a:alphaModFix/>
          </a:blip>
          <a:srcRect/>
          <a:stretch/>
        </p:blipFill>
        <p:spPr>
          <a:xfrm>
            <a:off x="1562161" y="3666894"/>
            <a:ext cx="3474547" cy="1872207"/>
          </a:xfrm>
          <a:prstGeom prst="rect">
            <a:avLst/>
          </a:prstGeom>
          <a:noFill/>
          <a:ln>
            <a:noFill/>
          </a:ln>
        </p:spPr>
      </p:pic>
      <p:pic>
        <p:nvPicPr>
          <p:cNvPr id="1320" name="Shape 1320"/>
          <p:cNvPicPr preferRelativeResize="0"/>
          <p:nvPr/>
        </p:nvPicPr>
        <p:blipFill rotWithShape="1">
          <a:blip r:embed="rId4">
            <a:alphaModFix/>
          </a:blip>
          <a:srcRect/>
          <a:stretch/>
        </p:blipFill>
        <p:spPr>
          <a:xfrm>
            <a:off x="252113" y="3221069"/>
            <a:ext cx="3207275" cy="1728191"/>
          </a:xfrm>
          <a:prstGeom prst="rect">
            <a:avLst/>
          </a:prstGeom>
          <a:noFill/>
          <a:ln>
            <a:noFill/>
          </a:ln>
        </p:spPr>
      </p:pic>
      <p:pic>
        <p:nvPicPr>
          <p:cNvPr id="1321" name="Shape 1321"/>
          <p:cNvPicPr preferRelativeResize="0"/>
          <p:nvPr/>
        </p:nvPicPr>
        <p:blipFill rotWithShape="1">
          <a:blip r:embed="rId5">
            <a:alphaModFix/>
          </a:blip>
          <a:srcRect/>
          <a:stretch/>
        </p:blipFill>
        <p:spPr>
          <a:xfrm>
            <a:off x="1294029" y="1716196"/>
            <a:ext cx="3207275" cy="1728191"/>
          </a:xfrm>
          <a:prstGeom prst="rect">
            <a:avLst/>
          </a:prstGeom>
          <a:noFill/>
          <a:ln>
            <a:noFill/>
          </a:ln>
        </p:spPr>
      </p:pic>
      <p:sp>
        <p:nvSpPr>
          <p:cNvPr id="1322" name="Shape 1322"/>
          <p:cNvSpPr/>
          <p:nvPr/>
        </p:nvSpPr>
        <p:spPr>
          <a:xfrm>
            <a:off x="5158717" y="2381269"/>
            <a:ext cx="7033283" cy="2985432"/>
          </a:xfrm>
          <a:prstGeom prst="rect">
            <a:avLst/>
          </a:prstGeom>
          <a:noFill/>
          <a:ln>
            <a:noFill/>
          </a:ln>
        </p:spPr>
        <p:txBody>
          <a:bodyPr lIns="91425" tIns="45700" rIns="91425" bIns="45700" anchor="t" anchorCtr="0">
            <a:noAutofit/>
          </a:bodyPr>
          <a:lstStyle/>
          <a:p>
            <a:pPr marL="0" marR="0" lvl="0" indent="0" algn="l" rtl="0">
              <a:lnSpc>
                <a:spcPct val="200000"/>
              </a:lnSpc>
              <a:spcBef>
                <a:spcPts val="0"/>
              </a:spcBef>
              <a:buSzPct val="25000"/>
              <a:buNone/>
            </a:pPr>
            <a:r>
              <a:rPr lang="ja-JP" sz="2400" u="sng">
                <a:solidFill>
                  <a:srgbClr val="FFFFFF"/>
                </a:solidFill>
                <a:latin typeface="Calibri"/>
                <a:ea typeface="Calibri"/>
                <a:cs typeface="Calibri"/>
                <a:sym typeface="Calibri"/>
              </a:rPr>
              <a:t>特徴１</a:t>
            </a:r>
            <a:r>
              <a:rPr lang="ja-JP" sz="2400">
                <a:solidFill>
                  <a:srgbClr val="FFFFFF"/>
                </a:solidFill>
                <a:latin typeface="Calibri"/>
                <a:ea typeface="Calibri"/>
                <a:cs typeface="Calibri"/>
                <a:sym typeface="Calibri"/>
              </a:rPr>
              <a:t>　多様で新鮮な食材と素材の味わいを活用</a:t>
            </a:r>
          </a:p>
          <a:p>
            <a:pPr marL="0" marR="0" lvl="0" indent="0" algn="l" rtl="0">
              <a:lnSpc>
                <a:spcPct val="200000"/>
              </a:lnSpc>
              <a:spcBef>
                <a:spcPts val="0"/>
              </a:spcBef>
              <a:buSzPct val="25000"/>
              <a:buNone/>
            </a:pPr>
            <a:r>
              <a:rPr lang="ja-JP" sz="2400" u="sng">
                <a:solidFill>
                  <a:srgbClr val="FFFFFF"/>
                </a:solidFill>
                <a:latin typeface="Calibri"/>
                <a:ea typeface="Calibri"/>
                <a:cs typeface="Calibri"/>
                <a:sym typeface="Calibri"/>
              </a:rPr>
              <a:t>特徴２</a:t>
            </a:r>
            <a:r>
              <a:rPr lang="ja-JP" sz="2400">
                <a:solidFill>
                  <a:srgbClr val="FFFFFF"/>
                </a:solidFill>
                <a:latin typeface="Calibri"/>
                <a:ea typeface="Calibri"/>
                <a:cs typeface="Calibri"/>
                <a:sym typeface="Calibri"/>
              </a:rPr>
              <a:t>　バランスよく健康的な食生活　一汁三菜</a:t>
            </a:r>
          </a:p>
          <a:p>
            <a:pPr marL="0" marR="0" lvl="0" indent="0" algn="l" rtl="0">
              <a:lnSpc>
                <a:spcPct val="200000"/>
              </a:lnSpc>
              <a:spcBef>
                <a:spcPts val="0"/>
              </a:spcBef>
              <a:buSzPct val="25000"/>
              <a:buNone/>
            </a:pPr>
            <a:r>
              <a:rPr lang="ja-JP" sz="2400" u="sng">
                <a:solidFill>
                  <a:srgbClr val="FFFFFF"/>
                </a:solidFill>
                <a:latin typeface="Calibri"/>
                <a:ea typeface="Calibri"/>
                <a:cs typeface="Calibri"/>
                <a:sym typeface="Calibri"/>
              </a:rPr>
              <a:t>特徴３</a:t>
            </a:r>
            <a:r>
              <a:rPr lang="ja-JP" sz="2400">
                <a:solidFill>
                  <a:srgbClr val="FFFFFF"/>
                </a:solidFill>
                <a:latin typeface="Calibri"/>
                <a:ea typeface="Calibri"/>
                <a:cs typeface="Calibri"/>
                <a:sym typeface="Calibri"/>
              </a:rPr>
              <a:t>　自然の美しさの表現</a:t>
            </a:r>
          </a:p>
          <a:p>
            <a:pPr marL="0" marR="0" lvl="0" indent="0" algn="l" rtl="0">
              <a:lnSpc>
                <a:spcPct val="200000"/>
              </a:lnSpc>
              <a:spcBef>
                <a:spcPts val="0"/>
              </a:spcBef>
              <a:buSzPct val="25000"/>
              <a:buNone/>
            </a:pPr>
            <a:r>
              <a:rPr lang="ja-JP" sz="2400" u="sng">
                <a:solidFill>
                  <a:srgbClr val="FFFFFF"/>
                </a:solidFill>
                <a:latin typeface="Calibri"/>
                <a:ea typeface="Calibri"/>
                <a:cs typeface="Calibri"/>
                <a:sym typeface="Calibri"/>
              </a:rPr>
              <a:t>特徴４</a:t>
            </a:r>
            <a:r>
              <a:rPr lang="ja-JP" sz="2400">
                <a:solidFill>
                  <a:srgbClr val="FFFFFF"/>
                </a:solidFill>
                <a:latin typeface="Calibri"/>
                <a:ea typeface="Calibri"/>
                <a:cs typeface="Calibri"/>
                <a:sym typeface="Calibri"/>
              </a:rPr>
              <a:t>　年中行事との関わり</a:t>
            </a:r>
          </a:p>
        </p:txBody>
      </p:sp>
      <p:sp>
        <p:nvSpPr>
          <p:cNvPr id="1323" name="Shape 1323"/>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47</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28"/>
        <p:cNvGrpSpPr/>
        <p:nvPr/>
      </p:nvGrpSpPr>
      <p:grpSpPr>
        <a:xfrm>
          <a:off x="0" y="0"/>
          <a:ext cx="0" cy="0"/>
          <a:chOff x="0" y="0"/>
          <a:chExt cx="0" cy="0"/>
        </a:xfrm>
      </p:grpSpPr>
      <p:pic>
        <p:nvPicPr>
          <p:cNvPr id="1329" name="Shape 1329"/>
          <p:cNvPicPr preferRelativeResize="0"/>
          <p:nvPr/>
        </p:nvPicPr>
        <p:blipFill rotWithShape="1">
          <a:blip r:embed="rId3">
            <a:alphaModFix amt="69000"/>
          </a:blip>
          <a:srcRect/>
          <a:stretch/>
        </p:blipFill>
        <p:spPr>
          <a:xfrm>
            <a:off x="0" y="400"/>
            <a:ext cx="12192000" cy="6851507"/>
          </a:xfrm>
          <a:prstGeom prst="rect">
            <a:avLst/>
          </a:prstGeom>
          <a:noFill/>
          <a:ln>
            <a:noFill/>
          </a:ln>
        </p:spPr>
      </p:pic>
      <p:sp>
        <p:nvSpPr>
          <p:cNvPr id="1330" name="Shape 1330"/>
          <p:cNvSpPr txBox="1">
            <a:spLocks noGrp="1"/>
          </p:cNvSpPr>
          <p:nvPr>
            <p:ph type="ctrTitle"/>
          </p:nvPr>
        </p:nvSpPr>
        <p:spPr>
          <a:xfrm>
            <a:off x="4896744" y="4431151"/>
            <a:ext cx="8100741" cy="1470024"/>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ja-JP" sz="6000" b="1" i="0" u="none" strike="noStrike" cap="none">
                <a:solidFill>
                  <a:schemeClr val="dk1"/>
                </a:solidFill>
                <a:latin typeface="Calibri"/>
                <a:ea typeface="Calibri"/>
                <a:cs typeface="Calibri"/>
                <a:sym typeface="Calibri"/>
              </a:rPr>
              <a:t>出汁（だし）とは？</a:t>
            </a:r>
          </a:p>
        </p:txBody>
      </p:sp>
      <p:sp>
        <p:nvSpPr>
          <p:cNvPr id="1331" name="Shape 1331"/>
          <p:cNvSpPr txBox="1"/>
          <p:nvPr/>
        </p:nvSpPr>
        <p:spPr>
          <a:xfrm>
            <a:off x="2320417" y="1489591"/>
            <a:ext cx="5534515" cy="156966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9600">
                <a:solidFill>
                  <a:srgbClr val="FF0000"/>
                </a:solidFill>
                <a:latin typeface="Calibri"/>
                <a:ea typeface="Calibri"/>
                <a:cs typeface="Calibri"/>
                <a:sym typeface="Calibri"/>
              </a:rPr>
              <a:t>旨味</a:t>
            </a:r>
          </a:p>
        </p:txBody>
      </p:sp>
      <p:sp>
        <p:nvSpPr>
          <p:cNvPr id="1332" name="Shape 1332"/>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48</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37"/>
        <p:cNvGrpSpPr/>
        <p:nvPr/>
      </p:nvGrpSpPr>
      <p:grpSpPr>
        <a:xfrm>
          <a:off x="0" y="0"/>
          <a:ext cx="0" cy="0"/>
          <a:chOff x="0" y="0"/>
          <a:chExt cx="0" cy="0"/>
        </a:xfrm>
      </p:grpSpPr>
      <p:pic>
        <p:nvPicPr>
          <p:cNvPr id="1338" name="Shape 1338"/>
          <p:cNvPicPr preferRelativeResize="0"/>
          <p:nvPr/>
        </p:nvPicPr>
        <p:blipFill rotWithShape="1">
          <a:blip r:embed="rId3">
            <a:alphaModFix/>
          </a:blip>
          <a:srcRect/>
          <a:stretch/>
        </p:blipFill>
        <p:spPr>
          <a:xfrm>
            <a:off x="2872393" y="3376957"/>
            <a:ext cx="3847939" cy="1910420"/>
          </a:xfrm>
          <a:prstGeom prst="rect">
            <a:avLst/>
          </a:prstGeom>
          <a:noFill/>
          <a:ln>
            <a:noFill/>
          </a:ln>
        </p:spPr>
      </p:pic>
      <p:pic>
        <p:nvPicPr>
          <p:cNvPr id="1339" name="Shape 1339"/>
          <p:cNvPicPr preferRelativeResize="0"/>
          <p:nvPr/>
        </p:nvPicPr>
        <p:blipFill rotWithShape="1">
          <a:blip r:embed="rId4">
            <a:alphaModFix/>
          </a:blip>
          <a:srcRect/>
          <a:stretch/>
        </p:blipFill>
        <p:spPr>
          <a:xfrm>
            <a:off x="1697407" y="4395123"/>
            <a:ext cx="3068860" cy="1536238"/>
          </a:xfrm>
          <a:prstGeom prst="rect">
            <a:avLst/>
          </a:prstGeom>
          <a:noFill/>
          <a:ln>
            <a:noFill/>
          </a:ln>
        </p:spPr>
      </p:pic>
      <p:pic>
        <p:nvPicPr>
          <p:cNvPr id="1340" name="Shape 1340"/>
          <p:cNvPicPr preferRelativeResize="0"/>
          <p:nvPr/>
        </p:nvPicPr>
        <p:blipFill rotWithShape="1">
          <a:blip r:embed="rId5">
            <a:alphaModFix/>
          </a:blip>
          <a:srcRect/>
          <a:stretch/>
        </p:blipFill>
        <p:spPr>
          <a:xfrm>
            <a:off x="7241571" y="3768623"/>
            <a:ext cx="4448716" cy="2226980"/>
          </a:xfrm>
          <a:prstGeom prst="rect">
            <a:avLst/>
          </a:prstGeom>
          <a:noFill/>
          <a:ln>
            <a:noFill/>
          </a:ln>
        </p:spPr>
      </p:pic>
      <p:pic>
        <p:nvPicPr>
          <p:cNvPr id="1341" name="Shape 1341"/>
          <p:cNvPicPr preferRelativeResize="0"/>
          <p:nvPr/>
        </p:nvPicPr>
        <p:blipFill rotWithShape="1">
          <a:blip r:embed="rId6">
            <a:alphaModFix/>
          </a:blip>
          <a:srcRect/>
          <a:stretch/>
        </p:blipFill>
        <p:spPr>
          <a:xfrm rot="-1215212">
            <a:off x="558817" y="1139256"/>
            <a:ext cx="4119043" cy="2061949"/>
          </a:xfrm>
          <a:prstGeom prst="rect">
            <a:avLst/>
          </a:prstGeom>
          <a:noFill/>
          <a:ln>
            <a:noFill/>
          </a:ln>
        </p:spPr>
      </p:pic>
      <p:pic>
        <p:nvPicPr>
          <p:cNvPr id="1342" name="Shape 1342"/>
          <p:cNvPicPr preferRelativeResize="0"/>
          <p:nvPr/>
        </p:nvPicPr>
        <p:blipFill rotWithShape="1">
          <a:blip r:embed="rId7">
            <a:alphaModFix/>
          </a:blip>
          <a:srcRect/>
          <a:stretch/>
        </p:blipFill>
        <p:spPr>
          <a:xfrm>
            <a:off x="6100077" y="1446908"/>
            <a:ext cx="3818539" cy="1911520"/>
          </a:xfrm>
          <a:prstGeom prst="rect">
            <a:avLst/>
          </a:prstGeom>
          <a:noFill/>
          <a:ln>
            <a:noFill/>
          </a:ln>
        </p:spPr>
      </p:pic>
      <p:sp>
        <p:nvSpPr>
          <p:cNvPr id="1343" name="Shape 1343"/>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日本の代表的なだし食材</a:t>
            </a:r>
          </a:p>
        </p:txBody>
      </p:sp>
      <p:sp>
        <p:nvSpPr>
          <p:cNvPr id="1344" name="Shape 1344"/>
          <p:cNvSpPr txBox="1"/>
          <p:nvPr/>
        </p:nvSpPr>
        <p:spPr>
          <a:xfrm>
            <a:off x="1505413" y="3339820"/>
            <a:ext cx="2085241"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2800">
                <a:solidFill>
                  <a:schemeClr val="lt1"/>
                </a:solidFill>
                <a:latin typeface="Calibri"/>
                <a:ea typeface="Calibri"/>
                <a:cs typeface="Calibri"/>
                <a:sym typeface="Calibri"/>
              </a:rPr>
              <a:t>にぼし</a:t>
            </a:r>
          </a:p>
        </p:txBody>
      </p:sp>
      <p:sp>
        <p:nvSpPr>
          <p:cNvPr id="1345" name="Shape 1345"/>
          <p:cNvSpPr txBox="1"/>
          <p:nvPr/>
        </p:nvSpPr>
        <p:spPr>
          <a:xfrm>
            <a:off x="4652400" y="5091971"/>
            <a:ext cx="2085241"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2800">
                <a:solidFill>
                  <a:schemeClr val="lt1"/>
                </a:solidFill>
                <a:latin typeface="Calibri"/>
                <a:ea typeface="Calibri"/>
                <a:cs typeface="Calibri"/>
                <a:sym typeface="Calibri"/>
              </a:rPr>
              <a:t>かつお節</a:t>
            </a:r>
          </a:p>
        </p:txBody>
      </p:sp>
      <p:sp>
        <p:nvSpPr>
          <p:cNvPr id="1346" name="Shape 1346"/>
          <p:cNvSpPr txBox="1"/>
          <p:nvPr/>
        </p:nvSpPr>
        <p:spPr>
          <a:xfrm>
            <a:off x="8348141" y="5510930"/>
            <a:ext cx="2085241"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2800">
                <a:solidFill>
                  <a:schemeClr val="lt1"/>
                </a:solidFill>
                <a:latin typeface="Calibri"/>
                <a:ea typeface="Calibri"/>
                <a:cs typeface="Calibri"/>
                <a:sym typeface="Calibri"/>
              </a:rPr>
              <a:t>昆布</a:t>
            </a:r>
          </a:p>
        </p:txBody>
      </p:sp>
      <p:sp>
        <p:nvSpPr>
          <p:cNvPr id="1347" name="Shape 1347"/>
          <p:cNvSpPr txBox="1"/>
          <p:nvPr/>
        </p:nvSpPr>
        <p:spPr>
          <a:xfrm>
            <a:off x="8724426" y="1183274"/>
            <a:ext cx="2484142"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2800" dirty="0">
                <a:solidFill>
                  <a:schemeClr val="lt1"/>
                </a:solidFill>
                <a:latin typeface="Calibri"/>
                <a:ea typeface="Calibri"/>
                <a:cs typeface="Calibri"/>
                <a:sym typeface="Calibri"/>
              </a:rPr>
              <a:t>干ししいたけ</a:t>
            </a:r>
          </a:p>
        </p:txBody>
      </p:sp>
      <p:sp>
        <p:nvSpPr>
          <p:cNvPr id="1348" name="Shape 1348"/>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49</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Shape 143"/>
          <p:cNvPicPr preferRelativeResize="0"/>
          <p:nvPr/>
        </p:nvPicPr>
        <p:blipFill rotWithShape="1">
          <a:blip r:embed="rId3">
            <a:alphaModFix/>
          </a:blip>
          <a:srcRect/>
          <a:stretch/>
        </p:blipFill>
        <p:spPr>
          <a:xfrm>
            <a:off x="2206039" y="0"/>
            <a:ext cx="10000097" cy="6858000"/>
          </a:xfrm>
          <a:prstGeom prst="rect">
            <a:avLst/>
          </a:prstGeom>
          <a:noFill/>
          <a:ln>
            <a:noFill/>
          </a:ln>
        </p:spPr>
      </p:pic>
      <p:pic>
        <p:nvPicPr>
          <p:cNvPr id="144" name="Shape 144"/>
          <p:cNvPicPr preferRelativeResize="0"/>
          <p:nvPr/>
        </p:nvPicPr>
        <p:blipFill rotWithShape="1">
          <a:blip r:embed="rId4">
            <a:alphaModFix amt="63000"/>
          </a:blip>
          <a:srcRect l="63898" r="14460"/>
          <a:stretch/>
        </p:blipFill>
        <p:spPr>
          <a:xfrm>
            <a:off x="3" y="0"/>
            <a:ext cx="2226348" cy="6858000"/>
          </a:xfrm>
          <a:prstGeom prst="rect">
            <a:avLst/>
          </a:prstGeom>
          <a:noFill/>
          <a:ln>
            <a:noFill/>
          </a:ln>
        </p:spPr>
      </p:pic>
      <p:sp>
        <p:nvSpPr>
          <p:cNvPr id="145" name="Shape 145"/>
          <p:cNvSpPr txBox="1"/>
          <p:nvPr/>
        </p:nvSpPr>
        <p:spPr>
          <a:xfrm>
            <a:off x="501715" y="297917"/>
            <a:ext cx="1313180" cy="14465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8800" b="1">
                <a:solidFill>
                  <a:srgbClr val="FF0000"/>
                </a:solidFill>
                <a:latin typeface="Arial"/>
                <a:ea typeface="Arial"/>
                <a:cs typeface="Arial"/>
                <a:sym typeface="Arial"/>
              </a:rPr>
              <a:t>酸</a:t>
            </a:r>
          </a:p>
        </p:txBody>
      </p:sp>
      <p:sp>
        <p:nvSpPr>
          <p:cNvPr id="146" name="Shape 146"/>
          <p:cNvSpPr txBox="1"/>
          <p:nvPr/>
        </p:nvSpPr>
        <p:spPr>
          <a:xfrm>
            <a:off x="9113549" y="5251567"/>
            <a:ext cx="646331"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rgbClr val="FFFFFF"/>
                </a:solidFill>
                <a:latin typeface="Calibri"/>
                <a:ea typeface="Calibri"/>
                <a:cs typeface="Calibri"/>
                <a:sym typeface="Calibri"/>
              </a:rPr>
              <a:t>酢</a:t>
            </a:r>
          </a:p>
        </p:txBody>
      </p:sp>
      <p:sp>
        <p:nvSpPr>
          <p:cNvPr id="147" name="Shape 147"/>
          <p:cNvSpPr txBox="1"/>
          <p:nvPr/>
        </p:nvSpPr>
        <p:spPr>
          <a:xfrm>
            <a:off x="4079776" y="5231085"/>
            <a:ext cx="1728192" cy="70788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4000" b="1" dirty="0">
                <a:solidFill>
                  <a:srgbClr val="FFFFFF"/>
                </a:solidFill>
                <a:latin typeface="Calibri"/>
                <a:ea typeface="Calibri"/>
                <a:cs typeface="Calibri"/>
                <a:sym typeface="Calibri"/>
              </a:rPr>
              <a:t>レモン</a:t>
            </a:r>
          </a:p>
        </p:txBody>
      </p:sp>
      <p:pic>
        <p:nvPicPr>
          <p:cNvPr id="148" name="Shape 148"/>
          <p:cNvPicPr preferRelativeResize="0"/>
          <p:nvPr/>
        </p:nvPicPr>
        <p:blipFill rotWithShape="1">
          <a:blip r:embed="rId5">
            <a:alphaModFix/>
          </a:blip>
          <a:srcRect/>
          <a:stretch/>
        </p:blipFill>
        <p:spPr>
          <a:xfrm>
            <a:off x="8685893" y="1267217"/>
            <a:ext cx="1473779" cy="3748211"/>
          </a:xfrm>
          <a:prstGeom prst="rect">
            <a:avLst/>
          </a:prstGeom>
          <a:noFill/>
          <a:ln>
            <a:noFill/>
          </a:ln>
        </p:spPr>
      </p:pic>
      <p:pic>
        <p:nvPicPr>
          <p:cNvPr id="149" name="Shape 149"/>
          <p:cNvPicPr preferRelativeResize="0"/>
          <p:nvPr/>
        </p:nvPicPr>
        <p:blipFill rotWithShape="1">
          <a:blip r:embed="rId6">
            <a:alphaModFix/>
          </a:blip>
          <a:srcRect l="20156" t="22406" r="22080" b="16091"/>
          <a:stretch/>
        </p:blipFill>
        <p:spPr>
          <a:xfrm>
            <a:off x="2837809" y="1897273"/>
            <a:ext cx="4342947" cy="3151661"/>
          </a:xfrm>
          <a:prstGeom prst="rect">
            <a:avLst/>
          </a:prstGeom>
          <a:noFill/>
          <a:ln>
            <a:noFill/>
          </a:ln>
        </p:spPr>
      </p:pic>
      <p:sp>
        <p:nvSpPr>
          <p:cNvPr id="150" name="Shape 150"/>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pic>
        <p:nvPicPr>
          <p:cNvPr id="1354" name="Shape 1354"/>
          <p:cNvPicPr preferRelativeResize="0"/>
          <p:nvPr/>
        </p:nvPicPr>
        <p:blipFill rotWithShape="1">
          <a:blip r:embed="rId3">
            <a:alphaModFix/>
          </a:blip>
          <a:srcRect/>
          <a:stretch/>
        </p:blipFill>
        <p:spPr>
          <a:xfrm>
            <a:off x="0" y="-27789"/>
            <a:ext cx="12192000" cy="6885789"/>
          </a:xfrm>
          <a:prstGeom prst="rect">
            <a:avLst/>
          </a:prstGeom>
          <a:noFill/>
          <a:ln>
            <a:noFill/>
          </a:ln>
        </p:spPr>
      </p:pic>
      <p:pic>
        <p:nvPicPr>
          <p:cNvPr id="1355" name="Shape 1355"/>
          <p:cNvPicPr preferRelativeResize="0"/>
          <p:nvPr/>
        </p:nvPicPr>
        <p:blipFill rotWithShape="1">
          <a:blip r:embed="rId4">
            <a:alphaModFix/>
          </a:blip>
          <a:srcRect/>
          <a:stretch/>
        </p:blipFill>
        <p:spPr>
          <a:xfrm>
            <a:off x="239307" y="4834160"/>
            <a:ext cx="3068860" cy="1536238"/>
          </a:xfrm>
          <a:prstGeom prst="rect">
            <a:avLst/>
          </a:prstGeom>
          <a:noFill/>
          <a:ln>
            <a:noFill/>
          </a:ln>
        </p:spPr>
      </p:pic>
      <p:pic>
        <p:nvPicPr>
          <p:cNvPr id="1356" name="Shape 1356"/>
          <p:cNvPicPr preferRelativeResize="0"/>
          <p:nvPr/>
        </p:nvPicPr>
        <p:blipFill rotWithShape="1">
          <a:blip r:embed="rId5">
            <a:alphaModFix/>
          </a:blip>
          <a:srcRect/>
          <a:stretch/>
        </p:blipFill>
        <p:spPr>
          <a:xfrm>
            <a:off x="8626409" y="1620808"/>
            <a:ext cx="3847939" cy="1910420"/>
          </a:xfrm>
          <a:prstGeom prst="rect">
            <a:avLst/>
          </a:prstGeom>
          <a:noFill/>
          <a:ln>
            <a:noFill/>
          </a:ln>
        </p:spPr>
      </p:pic>
      <p:pic>
        <p:nvPicPr>
          <p:cNvPr id="1357" name="Shape 1357"/>
          <p:cNvPicPr preferRelativeResize="0"/>
          <p:nvPr/>
        </p:nvPicPr>
        <p:blipFill rotWithShape="1">
          <a:blip r:embed="rId6">
            <a:alphaModFix/>
          </a:blip>
          <a:srcRect/>
          <a:stretch/>
        </p:blipFill>
        <p:spPr>
          <a:xfrm>
            <a:off x="3794203" y="4631019"/>
            <a:ext cx="4448716" cy="2226980"/>
          </a:xfrm>
          <a:prstGeom prst="rect">
            <a:avLst/>
          </a:prstGeom>
          <a:noFill/>
          <a:ln>
            <a:noFill/>
          </a:ln>
        </p:spPr>
      </p:pic>
      <p:pic>
        <p:nvPicPr>
          <p:cNvPr id="1358" name="Shape 1358"/>
          <p:cNvPicPr preferRelativeResize="0"/>
          <p:nvPr/>
        </p:nvPicPr>
        <p:blipFill rotWithShape="1">
          <a:blip r:embed="rId7">
            <a:alphaModFix/>
          </a:blip>
          <a:srcRect/>
          <a:stretch/>
        </p:blipFill>
        <p:spPr>
          <a:xfrm rot="-1215212">
            <a:off x="151164" y="1811781"/>
            <a:ext cx="2712381" cy="1357790"/>
          </a:xfrm>
          <a:prstGeom prst="rect">
            <a:avLst/>
          </a:prstGeom>
          <a:noFill/>
          <a:ln>
            <a:noFill/>
          </a:ln>
        </p:spPr>
      </p:pic>
      <p:pic>
        <p:nvPicPr>
          <p:cNvPr id="1359" name="Shape 1359"/>
          <p:cNvPicPr preferRelativeResize="0"/>
          <p:nvPr/>
        </p:nvPicPr>
        <p:blipFill rotWithShape="1">
          <a:blip r:embed="rId8">
            <a:alphaModFix amt="78000"/>
          </a:blip>
          <a:srcRect/>
          <a:stretch/>
        </p:blipFill>
        <p:spPr>
          <a:xfrm>
            <a:off x="3120025" y="689916"/>
            <a:ext cx="5848083" cy="2242226"/>
          </a:xfrm>
          <a:prstGeom prst="rect">
            <a:avLst/>
          </a:prstGeom>
          <a:noFill/>
          <a:ln>
            <a:noFill/>
          </a:ln>
        </p:spPr>
      </p:pic>
      <p:pic>
        <p:nvPicPr>
          <p:cNvPr id="1360" name="Shape 1360"/>
          <p:cNvPicPr preferRelativeResize="0"/>
          <p:nvPr/>
        </p:nvPicPr>
        <p:blipFill rotWithShape="1">
          <a:blip r:embed="rId9">
            <a:alphaModFix/>
          </a:blip>
          <a:srcRect/>
          <a:stretch/>
        </p:blipFill>
        <p:spPr>
          <a:xfrm>
            <a:off x="8373461" y="4551530"/>
            <a:ext cx="3818539" cy="1911520"/>
          </a:xfrm>
          <a:prstGeom prst="rect">
            <a:avLst/>
          </a:prstGeom>
          <a:noFill/>
          <a:ln>
            <a:noFill/>
          </a:ln>
        </p:spPr>
      </p:pic>
      <p:sp>
        <p:nvSpPr>
          <p:cNvPr id="1361" name="Shape 1361"/>
          <p:cNvSpPr txBox="1"/>
          <p:nvPr/>
        </p:nvSpPr>
        <p:spPr>
          <a:xfrm>
            <a:off x="4629167" y="3261303"/>
            <a:ext cx="2943548" cy="95410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2800">
                <a:solidFill>
                  <a:srgbClr val="FFFFFF"/>
                </a:solidFill>
                <a:latin typeface="Calibri"/>
                <a:ea typeface="Calibri"/>
                <a:cs typeface="Calibri"/>
                <a:sym typeface="Calibri"/>
              </a:rPr>
              <a:t>日本の代表的な　だし食材</a:t>
            </a:r>
          </a:p>
        </p:txBody>
      </p:sp>
      <p:sp>
        <p:nvSpPr>
          <p:cNvPr id="1362" name="Shape 1362"/>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50</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pic>
        <p:nvPicPr>
          <p:cNvPr id="1368" name="Shape 1368"/>
          <p:cNvPicPr preferRelativeResize="0"/>
          <p:nvPr/>
        </p:nvPicPr>
        <p:blipFill rotWithShape="1">
          <a:blip r:embed="rId3">
            <a:alphaModFix/>
          </a:blip>
          <a:srcRect/>
          <a:stretch/>
        </p:blipFill>
        <p:spPr>
          <a:xfrm>
            <a:off x="0" y="4"/>
            <a:ext cx="12192000" cy="6862091"/>
          </a:xfrm>
          <a:prstGeom prst="rect">
            <a:avLst/>
          </a:prstGeom>
          <a:noFill/>
          <a:ln>
            <a:noFill/>
          </a:ln>
        </p:spPr>
      </p:pic>
      <p:sp>
        <p:nvSpPr>
          <p:cNvPr id="1369" name="Shape 1369"/>
          <p:cNvSpPr txBox="1"/>
          <p:nvPr/>
        </p:nvSpPr>
        <p:spPr>
          <a:xfrm>
            <a:off x="2994597" y="2148546"/>
            <a:ext cx="6365475" cy="2308323"/>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7200">
                <a:solidFill>
                  <a:srgbClr val="FF1DCF"/>
                </a:solidFill>
                <a:latin typeface="Arial"/>
                <a:ea typeface="Arial"/>
                <a:cs typeface="Arial"/>
                <a:sym typeface="Arial"/>
              </a:rPr>
              <a:t>季節</a:t>
            </a:r>
            <a:r>
              <a:rPr lang="ja-JP" sz="6600">
                <a:solidFill>
                  <a:srgbClr val="FF1DCF"/>
                </a:solidFill>
                <a:latin typeface="Arial"/>
                <a:ea typeface="Arial"/>
                <a:cs typeface="Arial"/>
                <a:sym typeface="Arial"/>
              </a:rPr>
              <a:t>の</a:t>
            </a:r>
            <a:r>
              <a:rPr lang="ja-JP" sz="7200">
                <a:solidFill>
                  <a:srgbClr val="FF1DCF"/>
                </a:solidFill>
                <a:latin typeface="Arial"/>
                <a:ea typeface="Arial"/>
                <a:cs typeface="Arial"/>
                <a:sym typeface="Arial"/>
              </a:rPr>
              <a:t>食事</a:t>
            </a:r>
            <a:r>
              <a:rPr lang="ja-JP" sz="7200">
                <a:solidFill>
                  <a:schemeClr val="dk1"/>
                </a:solidFill>
                <a:latin typeface="Arial"/>
                <a:ea typeface="Arial"/>
                <a:cs typeface="Arial"/>
                <a:sym typeface="Arial"/>
              </a:rPr>
              <a:t>を</a:t>
            </a:r>
          </a:p>
          <a:p>
            <a:pPr marL="0" marR="0" lvl="0" indent="0" algn="ctr" rtl="0">
              <a:spcBef>
                <a:spcPts val="0"/>
              </a:spcBef>
              <a:buSzPct val="25000"/>
              <a:buNone/>
            </a:pPr>
            <a:r>
              <a:rPr lang="ja-JP" sz="7200">
                <a:solidFill>
                  <a:schemeClr val="dk1"/>
                </a:solidFill>
                <a:latin typeface="Arial"/>
                <a:ea typeface="Arial"/>
                <a:cs typeface="Arial"/>
                <a:sym typeface="Arial"/>
              </a:rPr>
              <a:t>見てみよう</a:t>
            </a:r>
          </a:p>
        </p:txBody>
      </p:sp>
      <p:sp>
        <p:nvSpPr>
          <p:cNvPr id="1370" name="Shape 1370"/>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51</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pic>
        <p:nvPicPr>
          <p:cNvPr id="1376" name="Shape 1376"/>
          <p:cNvPicPr preferRelativeResize="0"/>
          <p:nvPr/>
        </p:nvPicPr>
        <p:blipFill rotWithShape="1">
          <a:blip r:embed="rId3">
            <a:alphaModFix/>
          </a:blip>
          <a:srcRect/>
          <a:stretch/>
        </p:blipFill>
        <p:spPr>
          <a:xfrm>
            <a:off x="0" y="-14198"/>
            <a:ext cx="12192000" cy="6841170"/>
          </a:xfrm>
          <a:prstGeom prst="rect">
            <a:avLst/>
          </a:prstGeom>
          <a:noFill/>
          <a:ln>
            <a:noFill/>
          </a:ln>
        </p:spPr>
      </p:pic>
      <p:sp>
        <p:nvSpPr>
          <p:cNvPr id="1377" name="Shape 1377"/>
          <p:cNvSpPr txBox="1">
            <a:spLocks noGrp="1"/>
          </p:cNvSpPr>
          <p:nvPr>
            <p:ph type="title"/>
          </p:nvPr>
        </p:nvSpPr>
        <p:spPr>
          <a:xfrm>
            <a:off x="5015484" y="3073659"/>
            <a:ext cx="6727887" cy="2636819"/>
          </a:xfrm>
          <a:prstGeom prst="rect">
            <a:avLst/>
          </a:prstGeom>
          <a:noFill/>
          <a:ln>
            <a:noFill/>
          </a:ln>
        </p:spPr>
        <p:txBody>
          <a:bodyPr lIns="91425" tIns="45700" rIns="91425" bIns="45700" anchor="ctr" anchorCtr="0">
            <a:noAutofit/>
          </a:bodyPr>
          <a:lstStyle/>
          <a:p>
            <a:pPr marL="0" marR="0" lvl="0" indent="0" algn="ctr" rtl="0">
              <a:lnSpc>
                <a:spcPct val="150000"/>
              </a:lnSpc>
              <a:spcBef>
                <a:spcPts val="0"/>
              </a:spcBef>
              <a:buClr>
                <a:srgbClr val="FF1DCF"/>
              </a:buClr>
              <a:buSzPct val="25000"/>
              <a:buFont typeface="Arial"/>
              <a:buNone/>
            </a:pPr>
            <a:r>
              <a:rPr lang="ja-JP" sz="5400" b="0" i="0" u="none" strike="noStrike" cap="none">
                <a:solidFill>
                  <a:srgbClr val="FF1DCF"/>
                </a:solidFill>
                <a:latin typeface="Arial"/>
                <a:ea typeface="Arial"/>
                <a:cs typeface="Arial"/>
                <a:sym typeface="Arial"/>
              </a:rPr>
              <a:t>行事食</a:t>
            </a:r>
            <a:br>
              <a:rPr lang="ja-JP" sz="5400" b="0" i="0" u="none" strike="noStrike" cap="none">
                <a:solidFill>
                  <a:srgbClr val="FF1DCF"/>
                </a:solidFill>
                <a:latin typeface="Arial"/>
                <a:ea typeface="Arial"/>
                <a:cs typeface="Arial"/>
                <a:sym typeface="Arial"/>
              </a:rPr>
            </a:br>
            <a:r>
              <a:rPr lang="ja-JP" sz="5400" b="0" i="0" u="none" strike="noStrike" cap="none">
                <a:solidFill>
                  <a:schemeClr val="lt1"/>
                </a:solidFill>
                <a:latin typeface="Arial"/>
                <a:ea typeface="Arial"/>
                <a:cs typeface="Arial"/>
                <a:sym typeface="Arial"/>
              </a:rPr>
              <a:t>季節</a:t>
            </a:r>
            <a:r>
              <a:rPr lang="ja-JP" sz="4800" b="0" i="0" u="none" strike="noStrike" cap="none">
                <a:solidFill>
                  <a:schemeClr val="lt1"/>
                </a:solidFill>
                <a:latin typeface="Arial"/>
                <a:ea typeface="Arial"/>
                <a:cs typeface="Arial"/>
                <a:sym typeface="Arial"/>
              </a:rPr>
              <a:t>を</a:t>
            </a:r>
            <a:r>
              <a:rPr lang="ja-JP" sz="5400" b="0" i="0" u="none" strike="noStrike" cap="none">
                <a:solidFill>
                  <a:schemeClr val="lt1"/>
                </a:solidFill>
                <a:latin typeface="Arial"/>
                <a:ea typeface="Arial"/>
                <a:cs typeface="Arial"/>
                <a:sym typeface="Arial"/>
              </a:rPr>
              <a:t>感じる料理</a:t>
            </a:r>
          </a:p>
        </p:txBody>
      </p:sp>
      <p:sp>
        <p:nvSpPr>
          <p:cNvPr id="1378" name="Shape 1378"/>
          <p:cNvSpPr txBox="1">
            <a:spLocks noGrp="1"/>
          </p:cNvSpPr>
          <p:nvPr>
            <p:ph type="sldNum" idx="12"/>
          </p:nvPr>
        </p:nvSpPr>
        <p:spPr>
          <a:xfrm>
            <a:off x="9207955" y="6088211"/>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52</a:t>
            </a:fld>
            <a:endParaRPr lang="ja-JP" sz="2400" dirty="0">
              <a:solidFill>
                <a:schemeClr val="dk1"/>
              </a:solidFill>
              <a:latin typeface="Calibri"/>
              <a:ea typeface="Calibri"/>
              <a:cs typeface="Calibri"/>
              <a:sym typeface="Calibri"/>
            </a:endParaRPr>
          </a:p>
        </p:txBody>
      </p:sp>
      <p:pic>
        <p:nvPicPr>
          <p:cNvPr id="5" name="Picture 2" descr="C:\Users\yoshi\Desktop\146848925875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736" y="2708920"/>
            <a:ext cx="13105456" cy="4216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Click="0" advTm="6000">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pic>
        <p:nvPicPr>
          <p:cNvPr id="1384" name="Shape 1384"/>
          <p:cNvPicPr preferRelativeResize="0"/>
          <p:nvPr/>
        </p:nvPicPr>
        <p:blipFill rotWithShape="1">
          <a:blip r:embed="rId3">
            <a:alphaModFix/>
          </a:blip>
          <a:srcRect/>
          <a:stretch/>
        </p:blipFill>
        <p:spPr>
          <a:xfrm>
            <a:off x="7344141" y="1441171"/>
            <a:ext cx="4224163" cy="4463503"/>
          </a:xfrm>
          <a:prstGeom prst="rect">
            <a:avLst/>
          </a:prstGeom>
          <a:noFill/>
          <a:ln>
            <a:noFill/>
          </a:ln>
        </p:spPr>
      </p:pic>
      <p:pic>
        <p:nvPicPr>
          <p:cNvPr id="1385" name="Shape 1385"/>
          <p:cNvPicPr preferRelativeResize="0"/>
          <p:nvPr/>
        </p:nvPicPr>
        <p:blipFill rotWithShape="1">
          <a:blip r:embed="rId4">
            <a:alphaModFix/>
          </a:blip>
          <a:srcRect/>
          <a:stretch/>
        </p:blipFill>
        <p:spPr>
          <a:xfrm>
            <a:off x="239353" y="1441563"/>
            <a:ext cx="6837507" cy="3639863"/>
          </a:xfrm>
          <a:prstGeom prst="rect">
            <a:avLst/>
          </a:prstGeom>
          <a:noFill/>
          <a:ln>
            <a:noFill/>
          </a:ln>
        </p:spPr>
      </p:pic>
      <p:sp>
        <p:nvSpPr>
          <p:cNvPr id="1386" name="Shape 1386"/>
          <p:cNvSpPr/>
          <p:nvPr/>
        </p:nvSpPr>
        <p:spPr>
          <a:xfrm>
            <a:off x="1726176" y="5328869"/>
            <a:ext cx="3456383"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3600">
                <a:solidFill>
                  <a:schemeClr val="lt1"/>
                </a:solidFill>
                <a:latin typeface="Calibri"/>
                <a:ea typeface="Calibri"/>
                <a:cs typeface="Calibri"/>
                <a:sym typeface="Calibri"/>
              </a:rPr>
              <a:t>おせち料理</a:t>
            </a:r>
          </a:p>
        </p:txBody>
      </p:sp>
      <p:sp>
        <p:nvSpPr>
          <p:cNvPr id="1387" name="Shape 1387"/>
          <p:cNvSpPr txBox="1"/>
          <p:nvPr/>
        </p:nvSpPr>
        <p:spPr>
          <a:xfrm>
            <a:off x="8455211" y="784364"/>
            <a:ext cx="203132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rgbClr val="FFFFFF"/>
                </a:solidFill>
                <a:latin typeface="Calibri"/>
                <a:ea typeface="Calibri"/>
                <a:cs typeface="Calibri"/>
                <a:sym typeface="Calibri"/>
              </a:rPr>
              <a:t>かがみ餅</a:t>
            </a:r>
          </a:p>
        </p:txBody>
      </p:sp>
      <p:sp>
        <p:nvSpPr>
          <p:cNvPr id="1388" name="Shape 1388"/>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１月</a:t>
            </a:r>
          </a:p>
        </p:txBody>
      </p:sp>
      <p:sp>
        <p:nvSpPr>
          <p:cNvPr id="1389" name="Shape 1389"/>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53</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pic>
        <p:nvPicPr>
          <p:cNvPr id="1395" name="Shape 1395"/>
          <p:cNvPicPr preferRelativeResize="0"/>
          <p:nvPr/>
        </p:nvPicPr>
        <p:blipFill rotWithShape="1">
          <a:blip r:embed="rId3">
            <a:alphaModFix/>
          </a:blip>
          <a:srcRect/>
          <a:stretch/>
        </p:blipFill>
        <p:spPr>
          <a:xfrm>
            <a:off x="318903" y="1557191"/>
            <a:ext cx="6357572" cy="3384375"/>
          </a:xfrm>
          <a:prstGeom prst="rect">
            <a:avLst/>
          </a:prstGeom>
          <a:noFill/>
          <a:ln>
            <a:noFill/>
          </a:ln>
        </p:spPr>
      </p:pic>
      <p:pic>
        <p:nvPicPr>
          <p:cNvPr id="1396" name="Shape 1396"/>
          <p:cNvPicPr preferRelativeResize="0"/>
          <p:nvPr/>
        </p:nvPicPr>
        <p:blipFill rotWithShape="1">
          <a:blip r:embed="rId4">
            <a:alphaModFix/>
          </a:blip>
          <a:srcRect/>
          <a:stretch/>
        </p:blipFill>
        <p:spPr>
          <a:xfrm>
            <a:off x="7056373" y="1556796"/>
            <a:ext cx="4391007" cy="4941813"/>
          </a:xfrm>
          <a:prstGeom prst="rect">
            <a:avLst/>
          </a:prstGeom>
          <a:noFill/>
          <a:ln>
            <a:noFill/>
          </a:ln>
        </p:spPr>
      </p:pic>
      <p:sp>
        <p:nvSpPr>
          <p:cNvPr id="1397" name="Shape 1397"/>
          <p:cNvSpPr/>
          <p:nvPr/>
        </p:nvSpPr>
        <p:spPr>
          <a:xfrm>
            <a:off x="2176875" y="5062644"/>
            <a:ext cx="2683476"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rgbClr val="FFFFFF"/>
                </a:solidFill>
                <a:latin typeface="Calibri"/>
                <a:ea typeface="Calibri"/>
                <a:cs typeface="Calibri"/>
                <a:sym typeface="Calibri"/>
              </a:rPr>
              <a:t>節分  豆まき</a:t>
            </a:r>
          </a:p>
        </p:txBody>
      </p:sp>
      <p:sp>
        <p:nvSpPr>
          <p:cNvPr id="1398" name="Shape 1398"/>
          <p:cNvSpPr/>
          <p:nvPr/>
        </p:nvSpPr>
        <p:spPr>
          <a:xfrm>
            <a:off x="8170919" y="838854"/>
            <a:ext cx="2173553"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恵方巻き</a:t>
            </a:r>
          </a:p>
        </p:txBody>
      </p:sp>
      <p:sp>
        <p:nvSpPr>
          <p:cNvPr id="1399" name="Shape 1399"/>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２月</a:t>
            </a:r>
          </a:p>
        </p:txBody>
      </p:sp>
      <p:sp>
        <p:nvSpPr>
          <p:cNvPr id="1400" name="Shape 1400"/>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54</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pic>
        <p:nvPicPr>
          <p:cNvPr id="1406" name="Shape 1406"/>
          <p:cNvPicPr preferRelativeResize="0"/>
          <p:nvPr/>
        </p:nvPicPr>
        <p:blipFill rotWithShape="1">
          <a:blip r:embed="rId3">
            <a:alphaModFix/>
          </a:blip>
          <a:srcRect/>
          <a:stretch/>
        </p:blipFill>
        <p:spPr>
          <a:xfrm>
            <a:off x="6506596" y="1394988"/>
            <a:ext cx="3656943" cy="4114059"/>
          </a:xfrm>
          <a:prstGeom prst="rect">
            <a:avLst/>
          </a:prstGeom>
          <a:noFill/>
          <a:ln>
            <a:noFill/>
          </a:ln>
        </p:spPr>
      </p:pic>
      <p:pic>
        <p:nvPicPr>
          <p:cNvPr id="1407" name="Shape 1407"/>
          <p:cNvPicPr preferRelativeResize="0"/>
          <p:nvPr/>
        </p:nvPicPr>
        <p:blipFill rotWithShape="1">
          <a:blip r:embed="rId4">
            <a:alphaModFix/>
          </a:blip>
          <a:srcRect/>
          <a:stretch/>
        </p:blipFill>
        <p:spPr>
          <a:xfrm>
            <a:off x="1567852" y="1463404"/>
            <a:ext cx="3730645" cy="3942021"/>
          </a:xfrm>
          <a:prstGeom prst="rect">
            <a:avLst/>
          </a:prstGeom>
          <a:noFill/>
          <a:ln>
            <a:noFill/>
          </a:ln>
        </p:spPr>
      </p:pic>
      <p:sp>
        <p:nvSpPr>
          <p:cNvPr id="1408" name="Shape 1408"/>
          <p:cNvSpPr/>
          <p:nvPr/>
        </p:nvSpPr>
        <p:spPr>
          <a:xfrm>
            <a:off x="2392241" y="5664176"/>
            <a:ext cx="204757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ひしもち</a:t>
            </a:r>
          </a:p>
        </p:txBody>
      </p:sp>
      <p:sp>
        <p:nvSpPr>
          <p:cNvPr id="1409" name="Shape 1409"/>
          <p:cNvSpPr/>
          <p:nvPr/>
        </p:nvSpPr>
        <p:spPr>
          <a:xfrm>
            <a:off x="7248128" y="5617137"/>
            <a:ext cx="234615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雛あられ</a:t>
            </a:r>
          </a:p>
        </p:txBody>
      </p:sp>
      <p:sp>
        <p:nvSpPr>
          <p:cNvPr id="1410" name="Shape 1410"/>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３月</a:t>
            </a:r>
          </a:p>
        </p:txBody>
      </p:sp>
      <p:sp>
        <p:nvSpPr>
          <p:cNvPr id="1411" name="Shape 1411"/>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55</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pic>
        <p:nvPicPr>
          <p:cNvPr id="1417" name="Shape 1417"/>
          <p:cNvPicPr preferRelativeResize="0"/>
          <p:nvPr/>
        </p:nvPicPr>
        <p:blipFill rotWithShape="1">
          <a:blip r:embed="rId3">
            <a:alphaModFix/>
          </a:blip>
          <a:srcRect/>
          <a:stretch/>
        </p:blipFill>
        <p:spPr>
          <a:xfrm>
            <a:off x="1531551" y="1317512"/>
            <a:ext cx="3988384" cy="4214365"/>
          </a:xfrm>
          <a:prstGeom prst="rect">
            <a:avLst/>
          </a:prstGeom>
          <a:noFill/>
          <a:ln>
            <a:noFill/>
          </a:ln>
        </p:spPr>
      </p:pic>
      <p:sp>
        <p:nvSpPr>
          <p:cNvPr id="1418" name="Shape 1418"/>
          <p:cNvSpPr/>
          <p:nvPr/>
        </p:nvSpPr>
        <p:spPr>
          <a:xfrm>
            <a:off x="2726740" y="5641482"/>
            <a:ext cx="203132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rgbClr val="FFFFFF"/>
                </a:solidFill>
                <a:latin typeface="Calibri"/>
                <a:ea typeface="Calibri"/>
                <a:cs typeface="Calibri"/>
                <a:sym typeface="Calibri"/>
              </a:rPr>
              <a:t>花見弁当</a:t>
            </a:r>
          </a:p>
        </p:txBody>
      </p:sp>
      <p:pic>
        <p:nvPicPr>
          <p:cNvPr id="1419" name="Shape 1419"/>
          <p:cNvPicPr preferRelativeResize="0"/>
          <p:nvPr/>
        </p:nvPicPr>
        <p:blipFill rotWithShape="1">
          <a:blip r:embed="rId4">
            <a:alphaModFix/>
          </a:blip>
          <a:srcRect/>
          <a:stretch/>
        </p:blipFill>
        <p:spPr>
          <a:xfrm>
            <a:off x="6773115" y="1191475"/>
            <a:ext cx="4157888" cy="4393473"/>
          </a:xfrm>
          <a:prstGeom prst="rect">
            <a:avLst/>
          </a:prstGeom>
          <a:noFill/>
          <a:ln>
            <a:noFill/>
          </a:ln>
        </p:spPr>
      </p:pic>
      <p:sp>
        <p:nvSpPr>
          <p:cNvPr id="1420" name="Shape 1420"/>
          <p:cNvSpPr/>
          <p:nvPr/>
        </p:nvSpPr>
        <p:spPr>
          <a:xfrm>
            <a:off x="7714282" y="5607898"/>
            <a:ext cx="2486173"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かしわもち</a:t>
            </a:r>
          </a:p>
        </p:txBody>
      </p:sp>
      <p:sp>
        <p:nvSpPr>
          <p:cNvPr id="1421" name="Shape 1421"/>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３−４月</a:t>
            </a:r>
          </a:p>
        </p:txBody>
      </p:sp>
      <p:sp>
        <p:nvSpPr>
          <p:cNvPr id="1422" name="Shape 1422"/>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56</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pic>
        <p:nvPicPr>
          <p:cNvPr id="1428" name="Shape 1428"/>
          <p:cNvPicPr preferRelativeResize="0"/>
          <p:nvPr/>
        </p:nvPicPr>
        <p:blipFill rotWithShape="1">
          <a:blip r:embed="rId3">
            <a:alphaModFix/>
          </a:blip>
          <a:srcRect/>
          <a:stretch/>
        </p:blipFill>
        <p:spPr>
          <a:xfrm>
            <a:off x="846637" y="1395204"/>
            <a:ext cx="4186043" cy="4716667"/>
          </a:xfrm>
          <a:prstGeom prst="rect">
            <a:avLst/>
          </a:prstGeom>
          <a:noFill/>
          <a:ln>
            <a:noFill/>
          </a:ln>
        </p:spPr>
      </p:pic>
      <p:pic>
        <p:nvPicPr>
          <p:cNvPr id="1429" name="Shape 1429"/>
          <p:cNvPicPr preferRelativeResize="0"/>
          <p:nvPr/>
        </p:nvPicPr>
        <p:blipFill rotWithShape="1">
          <a:blip r:embed="rId4">
            <a:alphaModFix/>
          </a:blip>
          <a:srcRect/>
          <a:stretch/>
        </p:blipFill>
        <p:spPr>
          <a:xfrm>
            <a:off x="5281146" y="2462146"/>
            <a:ext cx="6233161" cy="3569715"/>
          </a:xfrm>
          <a:prstGeom prst="rect">
            <a:avLst/>
          </a:prstGeom>
          <a:noFill/>
          <a:ln>
            <a:noFill/>
          </a:ln>
        </p:spPr>
      </p:pic>
      <p:sp>
        <p:nvSpPr>
          <p:cNvPr id="1430" name="Shape 1430"/>
          <p:cNvSpPr/>
          <p:nvPr/>
        </p:nvSpPr>
        <p:spPr>
          <a:xfrm>
            <a:off x="6722804" y="1528345"/>
            <a:ext cx="295465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rgbClr val="FFFFFF"/>
                </a:solidFill>
                <a:latin typeface="Calibri"/>
                <a:ea typeface="Calibri"/>
                <a:cs typeface="Calibri"/>
                <a:sym typeface="Calibri"/>
              </a:rPr>
              <a:t>季節の和菓子</a:t>
            </a:r>
          </a:p>
        </p:txBody>
      </p:sp>
      <p:sp>
        <p:nvSpPr>
          <p:cNvPr id="1431" name="Shape 1431"/>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６月</a:t>
            </a:r>
          </a:p>
        </p:txBody>
      </p:sp>
      <p:sp>
        <p:nvSpPr>
          <p:cNvPr id="1432" name="Shape 1432"/>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57</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37"/>
        <p:cNvGrpSpPr/>
        <p:nvPr/>
      </p:nvGrpSpPr>
      <p:grpSpPr>
        <a:xfrm>
          <a:off x="0" y="0"/>
          <a:ext cx="0" cy="0"/>
          <a:chOff x="0" y="0"/>
          <a:chExt cx="0" cy="0"/>
        </a:xfrm>
      </p:grpSpPr>
      <p:pic>
        <p:nvPicPr>
          <p:cNvPr id="1438" name="Shape 1438"/>
          <p:cNvPicPr preferRelativeResize="0"/>
          <p:nvPr/>
        </p:nvPicPr>
        <p:blipFill rotWithShape="1">
          <a:blip r:embed="rId3">
            <a:alphaModFix/>
          </a:blip>
          <a:srcRect/>
          <a:stretch/>
        </p:blipFill>
        <p:spPr>
          <a:xfrm>
            <a:off x="758680" y="2348880"/>
            <a:ext cx="5410701" cy="2880320"/>
          </a:xfrm>
          <a:prstGeom prst="rect">
            <a:avLst/>
          </a:prstGeom>
          <a:noFill/>
          <a:ln>
            <a:noFill/>
          </a:ln>
        </p:spPr>
      </p:pic>
      <p:pic>
        <p:nvPicPr>
          <p:cNvPr id="1439" name="Shape 1439"/>
          <p:cNvPicPr preferRelativeResize="0"/>
          <p:nvPr/>
        </p:nvPicPr>
        <p:blipFill rotWithShape="1">
          <a:blip r:embed="rId4">
            <a:alphaModFix/>
          </a:blip>
          <a:srcRect/>
          <a:stretch/>
        </p:blipFill>
        <p:spPr>
          <a:xfrm>
            <a:off x="6864085" y="1624759"/>
            <a:ext cx="4088808" cy="4320480"/>
          </a:xfrm>
          <a:prstGeom prst="rect">
            <a:avLst/>
          </a:prstGeom>
          <a:noFill/>
          <a:ln>
            <a:noFill/>
          </a:ln>
        </p:spPr>
      </p:pic>
      <p:sp>
        <p:nvSpPr>
          <p:cNvPr id="1440" name="Shape 1440"/>
          <p:cNvSpPr/>
          <p:nvPr/>
        </p:nvSpPr>
        <p:spPr>
          <a:xfrm>
            <a:off x="8059372" y="837311"/>
            <a:ext cx="1925060"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200" dirty="0">
                <a:solidFill>
                  <a:srgbClr val="FFFFFF"/>
                </a:solidFill>
                <a:latin typeface="Calibri"/>
                <a:ea typeface="Calibri"/>
                <a:cs typeface="Calibri"/>
                <a:sym typeface="Calibri"/>
              </a:rPr>
              <a:t>そうめん</a:t>
            </a:r>
          </a:p>
        </p:txBody>
      </p:sp>
      <p:sp>
        <p:nvSpPr>
          <p:cNvPr id="1441" name="Shape 1441"/>
          <p:cNvSpPr/>
          <p:nvPr/>
        </p:nvSpPr>
        <p:spPr>
          <a:xfrm>
            <a:off x="1903100" y="1572475"/>
            <a:ext cx="295465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rgbClr val="FFFFFF"/>
                </a:solidFill>
                <a:latin typeface="Calibri"/>
                <a:ea typeface="Calibri"/>
                <a:cs typeface="Calibri"/>
                <a:sym typeface="Calibri"/>
              </a:rPr>
              <a:t>土用</a:t>
            </a:r>
            <a:r>
              <a:rPr lang="ja-JP" sz="3200">
                <a:solidFill>
                  <a:srgbClr val="FFFFFF"/>
                </a:solidFill>
                <a:latin typeface="Calibri"/>
                <a:ea typeface="Calibri"/>
                <a:cs typeface="Calibri"/>
                <a:sym typeface="Calibri"/>
              </a:rPr>
              <a:t>の</a:t>
            </a:r>
            <a:r>
              <a:rPr lang="ja-JP" sz="3600">
                <a:solidFill>
                  <a:srgbClr val="FFFFFF"/>
                </a:solidFill>
                <a:latin typeface="Calibri"/>
                <a:ea typeface="Calibri"/>
                <a:cs typeface="Calibri"/>
                <a:sym typeface="Calibri"/>
              </a:rPr>
              <a:t>丑</a:t>
            </a:r>
            <a:r>
              <a:rPr lang="ja-JP" sz="3200">
                <a:solidFill>
                  <a:srgbClr val="FFFFFF"/>
                </a:solidFill>
                <a:latin typeface="Calibri"/>
                <a:ea typeface="Calibri"/>
                <a:cs typeface="Calibri"/>
                <a:sym typeface="Calibri"/>
              </a:rPr>
              <a:t>の</a:t>
            </a:r>
            <a:r>
              <a:rPr lang="ja-JP" sz="3600">
                <a:solidFill>
                  <a:srgbClr val="FFFFFF"/>
                </a:solidFill>
                <a:latin typeface="Calibri"/>
                <a:ea typeface="Calibri"/>
                <a:cs typeface="Calibri"/>
                <a:sym typeface="Calibri"/>
              </a:rPr>
              <a:t>日</a:t>
            </a:r>
          </a:p>
        </p:txBody>
      </p:sp>
      <p:sp>
        <p:nvSpPr>
          <p:cNvPr id="1442" name="Shape 1442"/>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７月</a:t>
            </a:r>
          </a:p>
        </p:txBody>
      </p:sp>
      <p:sp>
        <p:nvSpPr>
          <p:cNvPr id="1443" name="Shape 1443"/>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58</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pic>
        <p:nvPicPr>
          <p:cNvPr id="1449" name="Shape 1449"/>
          <p:cNvPicPr preferRelativeResize="0"/>
          <p:nvPr/>
        </p:nvPicPr>
        <p:blipFill rotWithShape="1">
          <a:blip r:embed="rId3">
            <a:alphaModFix/>
          </a:blip>
          <a:srcRect/>
          <a:stretch/>
        </p:blipFill>
        <p:spPr>
          <a:xfrm>
            <a:off x="6948563" y="629379"/>
            <a:ext cx="4554375" cy="5131692"/>
          </a:xfrm>
          <a:prstGeom prst="rect">
            <a:avLst/>
          </a:prstGeom>
          <a:noFill/>
          <a:ln>
            <a:noFill/>
          </a:ln>
        </p:spPr>
      </p:pic>
      <p:pic>
        <p:nvPicPr>
          <p:cNvPr id="1450" name="Shape 1450"/>
          <p:cNvPicPr preferRelativeResize="0"/>
          <p:nvPr/>
        </p:nvPicPr>
        <p:blipFill rotWithShape="1">
          <a:blip r:embed="rId4">
            <a:alphaModFix/>
          </a:blip>
          <a:srcRect/>
          <a:stretch/>
        </p:blipFill>
        <p:spPr>
          <a:xfrm>
            <a:off x="527383" y="1991725"/>
            <a:ext cx="6095300" cy="3417849"/>
          </a:xfrm>
          <a:prstGeom prst="rect">
            <a:avLst/>
          </a:prstGeom>
          <a:noFill/>
          <a:ln>
            <a:noFill/>
          </a:ln>
        </p:spPr>
      </p:pic>
      <p:sp>
        <p:nvSpPr>
          <p:cNvPr id="1451" name="Shape 1451"/>
          <p:cNvSpPr/>
          <p:nvPr/>
        </p:nvSpPr>
        <p:spPr>
          <a:xfrm>
            <a:off x="2943185" y="5549591"/>
            <a:ext cx="1280607"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お盆</a:t>
            </a:r>
          </a:p>
        </p:txBody>
      </p:sp>
      <p:sp>
        <p:nvSpPr>
          <p:cNvPr id="1452" name="Shape 1452"/>
          <p:cNvSpPr/>
          <p:nvPr/>
        </p:nvSpPr>
        <p:spPr>
          <a:xfrm>
            <a:off x="8163393" y="5763819"/>
            <a:ext cx="254111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ところてん</a:t>
            </a:r>
          </a:p>
        </p:txBody>
      </p:sp>
      <p:sp>
        <p:nvSpPr>
          <p:cNvPr id="1453" name="Shape 1453"/>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７−８月</a:t>
            </a:r>
          </a:p>
        </p:txBody>
      </p:sp>
      <p:sp>
        <p:nvSpPr>
          <p:cNvPr id="1454" name="Shape 1454"/>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59</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Shape 170"/>
          <p:cNvPicPr preferRelativeResize="0"/>
          <p:nvPr/>
        </p:nvPicPr>
        <p:blipFill rotWithShape="1">
          <a:blip r:embed="rId3">
            <a:alphaModFix/>
          </a:blip>
          <a:srcRect/>
          <a:stretch/>
        </p:blipFill>
        <p:spPr>
          <a:xfrm>
            <a:off x="2206039" y="0"/>
            <a:ext cx="10000097" cy="6858000"/>
          </a:xfrm>
          <a:prstGeom prst="rect">
            <a:avLst/>
          </a:prstGeom>
          <a:noFill/>
          <a:ln>
            <a:noFill/>
          </a:ln>
        </p:spPr>
      </p:pic>
      <p:pic>
        <p:nvPicPr>
          <p:cNvPr id="171" name="Shape 171"/>
          <p:cNvPicPr preferRelativeResize="0"/>
          <p:nvPr/>
        </p:nvPicPr>
        <p:blipFill rotWithShape="1">
          <a:blip r:embed="rId4">
            <a:alphaModFix amt="63000"/>
          </a:blip>
          <a:srcRect l="63898" r="14460"/>
          <a:stretch/>
        </p:blipFill>
        <p:spPr>
          <a:xfrm>
            <a:off x="3" y="0"/>
            <a:ext cx="2226348" cy="6858000"/>
          </a:xfrm>
          <a:prstGeom prst="rect">
            <a:avLst/>
          </a:prstGeom>
          <a:noFill/>
          <a:ln>
            <a:noFill/>
          </a:ln>
        </p:spPr>
      </p:pic>
      <p:sp>
        <p:nvSpPr>
          <p:cNvPr id="172" name="Shape 172"/>
          <p:cNvSpPr txBox="1"/>
          <p:nvPr/>
        </p:nvSpPr>
        <p:spPr>
          <a:xfrm>
            <a:off x="501715" y="297917"/>
            <a:ext cx="1313180" cy="14465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8800" b="1">
                <a:solidFill>
                  <a:srgbClr val="FF0000"/>
                </a:solidFill>
                <a:latin typeface="Arial"/>
                <a:ea typeface="Arial"/>
                <a:cs typeface="Arial"/>
                <a:sym typeface="Arial"/>
              </a:rPr>
              <a:t>塩</a:t>
            </a:r>
          </a:p>
        </p:txBody>
      </p:sp>
      <p:sp>
        <p:nvSpPr>
          <p:cNvPr id="173" name="Shape 173"/>
          <p:cNvSpPr txBox="1"/>
          <p:nvPr/>
        </p:nvSpPr>
        <p:spPr>
          <a:xfrm>
            <a:off x="8916337" y="5419939"/>
            <a:ext cx="595035" cy="584776"/>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200">
                <a:solidFill>
                  <a:srgbClr val="FFFFFF"/>
                </a:solidFill>
                <a:latin typeface="Calibri"/>
                <a:ea typeface="Calibri"/>
                <a:cs typeface="Calibri"/>
                <a:sym typeface="Calibri"/>
              </a:rPr>
              <a:t>塩</a:t>
            </a:r>
          </a:p>
        </p:txBody>
      </p:sp>
      <p:sp>
        <p:nvSpPr>
          <p:cNvPr id="174" name="Shape 174"/>
          <p:cNvSpPr txBox="1"/>
          <p:nvPr/>
        </p:nvSpPr>
        <p:spPr>
          <a:xfrm>
            <a:off x="3779739" y="5357644"/>
            <a:ext cx="1920580" cy="58477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3200">
                <a:solidFill>
                  <a:srgbClr val="FFFFFF"/>
                </a:solidFill>
                <a:latin typeface="Calibri"/>
                <a:ea typeface="Calibri"/>
                <a:cs typeface="Calibri"/>
                <a:sym typeface="Calibri"/>
              </a:rPr>
              <a:t>醤油</a:t>
            </a:r>
          </a:p>
        </p:txBody>
      </p:sp>
      <p:pic>
        <p:nvPicPr>
          <p:cNvPr id="175" name="Shape 175"/>
          <p:cNvPicPr preferRelativeResize="0"/>
          <p:nvPr/>
        </p:nvPicPr>
        <p:blipFill rotWithShape="1">
          <a:blip r:embed="rId5">
            <a:alphaModFix/>
          </a:blip>
          <a:srcRect/>
          <a:stretch/>
        </p:blipFill>
        <p:spPr>
          <a:xfrm>
            <a:off x="3550061" y="1568391"/>
            <a:ext cx="3301713" cy="3350115"/>
          </a:xfrm>
          <a:prstGeom prst="rect">
            <a:avLst/>
          </a:prstGeom>
          <a:noFill/>
          <a:ln>
            <a:noFill/>
          </a:ln>
        </p:spPr>
      </p:pic>
      <p:pic>
        <p:nvPicPr>
          <p:cNvPr id="176" name="Shape 176"/>
          <p:cNvPicPr preferRelativeResize="0"/>
          <p:nvPr/>
        </p:nvPicPr>
        <p:blipFill rotWithShape="1">
          <a:blip r:embed="rId6">
            <a:alphaModFix/>
          </a:blip>
          <a:srcRect l="20509" t="472" r="16683" b="-471"/>
          <a:stretch/>
        </p:blipFill>
        <p:spPr>
          <a:xfrm>
            <a:off x="8152825" y="1253983"/>
            <a:ext cx="2351776" cy="3895305"/>
          </a:xfrm>
          <a:prstGeom prst="rect">
            <a:avLst/>
          </a:prstGeom>
          <a:noFill/>
          <a:ln>
            <a:noFill/>
          </a:ln>
        </p:spPr>
      </p:pic>
      <p:sp>
        <p:nvSpPr>
          <p:cNvPr id="177" name="Shape 177"/>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6</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59"/>
        <p:cNvGrpSpPr/>
        <p:nvPr/>
      </p:nvGrpSpPr>
      <p:grpSpPr>
        <a:xfrm>
          <a:off x="0" y="0"/>
          <a:ext cx="0" cy="0"/>
          <a:chOff x="0" y="0"/>
          <a:chExt cx="0" cy="0"/>
        </a:xfrm>
      </p:grpSpPr>
      <p:pic>
        <p:nvPicPr>
          <p:cNvPr id="1460" name="Shape 1460"/>
          <p:cNvPicPr preferRelativeResize="0"/>
          <p:nvPr/>
        </p:nvPicPr>
        <p:blipFill rotWithShape="1">
          <a:blip r:embed="rId3">
            <a:alphaModFix/>
          </a:blip>
          <a:srcRect/>
          <a:stretch/>
        </p:blipFill>
        <p:spPr>
          <a:xfrm>
            <a:off x="1745951" y="1505270"/>
            <a:ext cx="3342420" cy="3774968"/>
          </a:xfrm>
          <a:prstGeom prst="rect">
            <a:avLst/>
          </a:prstGeom>
          <a:noFill/>
          <a:ln>
            <a:noFill/>
          </a:ln>
        </p:spPr>
      </p:pic>
      <p:sp>
        <p:nvSpPr>
          <p:cNvPr id="1461" name="Shape 1461"/>
          <p:cNvSpPr/>
          <p:nvPr/>
        </p:nvSpPr>
        <p:spPr>
          <a:xfrm>
            <a:off x="2606335" y="5527214"/>
            <a:ext cx="1905489"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おはぎ</a:t>
            </a:r>
          </a:p>
        </p:txBody>
      </p:sp>
      <p:pic>
        <p:nvPicPr>
          <p:cNvPr id="1462" name="Shape 1462"/>
          <p:cNvPicPr preferRelativeResize="0"/>
          <p:nvPr/>
        </p:nvPicPr>
        <p:blipFill rotWithShape="1">
          <a:blip r:embed="rId4">
            <a:alphaModFix/>
          </a:blip>
          <a:srcRect/>
          <a:stretch/>
        </p:blipFill>
        <p:spPr>
          <a:xfrm>
            <a:off x="6590639" y="1348470"/>
            <a:ext cx="3851572" cy="4069800"/>
          </a:xfrm>
          <a:prstGeom prst="rect">
            <a:avLst/>
          </a:prstGeom>
          <a:noFill/>
          <a:ln>
            <a:noFill/>
          </a:ln>
        </p:spPr>
      </p:pic>
      <p:sp>
        <p:nvSpPr>
          <p:cNvPr id="1463" name="Shape 1463"/>
          <p:cNvSpPr/>
          <p:nvPr/>
        </p:nvSpPr>
        <p:spPr>
          <a:xfrm>
            <a:off x="7618106" y="5527798"/>
            <a:ext cx="1718253"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お月見</a:t>
            </a:r>
          </a:p>
        </p:txBody>
      </p:sp>
      <p:sp>
        <p:nvSpPr>
          <p:cNvPr id="1464" name="Shape 1464"/>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９−１０月</a:t>
            </a:r>
          </a:p>
        </p:txBody>
      </p:sp>
      <p:sp>
        <p:nvSpPr>
          <p:cNvPr id="1465" name="Shape 1465"/>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60</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70"/>
        <p:cNvGrpSpPr/>
        <p:nvPr/>
      </p:nvGrpSpPr>
      <p:grpSpPr>
        <a:xfrm>
          <a:off x="0" y="0"/>
          <a:ext cx="0" cy="0"/>
          <a:chOff x="0" y="0"/>
          <a:chExt cx="0" cy="0"/>
        </a:xfrm>
      </p:grpSpPr>
      <p:pic>
        <p:nvPicPr>
          <p:cNvPr id="1471" name="Shape 1471"/>
          <p:cNvPicPr preferRelativeResize="0"/>
          <p:nvPr/>
        </p:nvPicPr>
        <p:blipFill rotWithShape="1">
          <a:blip r:embed="rId3">
            <a:alphaModFix/>
          </a:blip>
          <a:srcRect/>
          <a:stretch/>
        </p:blipFill>
        <p:spPr>
          <a:xfrm>
            <a:off x="5837651" y="2242228"/>
            <a:ext cx="5498175" cy="3279171"/>
          </a:xfrm>
          <a:prstGeom prst="rect">
            <a:avLst/>
          </a:prstGeom>
          <a:noFill/>
          <a:ln>
            <a:noFill/>
          </a:ln>
        </p:spPr>
      </p:pic>
      <p:pic>
        <p:nvPicPr>
          <p:cNvPr id="1472" name="Shape 1472"/>
          <p:cNvPicPr preferRelativeResize="0"/>
          <p:nvPr/>
        </p:nvPicPr>
        <p:blipFill rotWithShape="1">
          <a:blip r:embed="rId4">
            <a:alphaModFix/>
          </a:blip>
          <a:srcRect/>
          <a:stretch/>
        </p:blipFill>
        <p:spPr>
          <a:xfrm>
            <a:off x="1285772" y="1332795"/>
            <a:ext cx="3774525" cy="4233111"/>
          </a:xfrm>
          <a:prstGeom prst="rect">
            <a:avLst/>
          </a:prstGeom>
          <a:noFill/>
          <a:ln>
            <a:noFill/>
          </a:ln>
        </p:spPr>
      </p:pic>
      <p:sp>
        <p:nvSpPr>
          <p:cNvPr id="1473" name="Shape 1473"/>
          <p:cNvSpPr/>
          <p:nvPr/>
        </p:nvSpPr>
        <p:spPr>
          <a:xfrm>
            <a:off x="2199143" y="5614608"/>
            <a:ext cx="2013292"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rgbClr val="FFFFFF"/>
                </a:solidFill>
                <a:latin typeface="Calibri"/>
                <a:ea typeface="Calibri"/>
                <a:cs typeface="Calibri"/>
                <a:sym typeface="Calibri"/>
              </a:rPr>
              <a:t>ゆず風呂</a:t>
            </a:r>
          </a:p>
        </p:txBody>
      </p:sp>
      <p:sp>
        <p:nvSpPr>
          <p:cNvPr id="1474" name="Shape 1474"/>
          <p:cNvSpPr/>
          <p:nvPr/>
        </p:nvSpPr>
        <p:spPr>
          <a:xfrm>
            <a:off x="7483115" y="1388704"/>
            <a:ext cx="2141277"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かぼちゃ</a:t>
            </a:r>
          </a:p>
        </p:txBody>
      </p:sp>
      <p:sp>
        <p:nvSpPr>
          <p:cNvPr id="1475" name="Shape 1475"/>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１１−１２月</a:t>
            </a:r>
          </a:p>
        </p:txBody>
      </p:sp>
      <p:sp>
        <p:nvSpPr>
          <p:cNvPr id="1476" name="Shape 1476"/>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61</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pic>
        <p:nvPicPr>
          <p:cNvPr id="1482" name="Shape 1482"/>
          <p:cNvPicPr preferRelativeResize="0"/>
          <p:nvPr/>
        </p:nvPicPr>
        <p:blipFill rotWithShape="1">
          <a:blip r:embed="rId3">
            <a:alphaModFix/>
          </a:blip>
          <a:srcRect/>
          <a:stretch/>
        </p:blipFill>
        <p:spPr>
          <a:xfrm>
            <a:off x="7248131" y="1256295"/>
            <a:ext cx="4512500" cy="5120568"/>
          </a:xfrm>
          <a:prstGeom prst="rect">
            <a:avLst/>
          </a:prstGeom>
          <a:noFill/>
          <a:ln>
            <a:noFill/>
          </a:ln>
        </p:spPr>
      </p:pic>
      <p:pic>
        <p:nvPicPr>
          <p:cNvPr id="1483" name="Shape 1483"/>
          <p:cNvPicPr preferRelativeResize="0"/>
          <p:nvPr/>
        </p:nvPicPr>
        <p:blipFill rotWithShape="1">
          <a:blip r:embed="rId4">
            <a:alphaModFix/>
          </a:blip>
          <a:srcRect/>
          <a:stretch/>
        </p:blipFill>
        <p:spPr>
          <a:xfrm>
            <a:off x="527382" y="1584070"/>
            <a:ext cx="6240692" cy="3653417"/>
          </a:xfrm>
          <a:prstGeom prst="rect">
            <a:avLst/>
          </a:prstGeom>
          <a:noFill/>
          <a:ln>
            <a:noFill/>
          </a:ln>
        </p:spPr>
      </p:pic>
      <p:sp>
        <p:nvSpPr>
          <p:cNvPr id="1484" name="Shape 1484"/>
          <p:cNvSpPr/>
          <p:nvPr/>
        </p:nvSpPr>
        <p:spPr>
          <a:xfrm>
            <a:off x="2284360" y="5405575"/>
            <a:ext cx="2587504"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年越しそば</a:t>
            </a:r>
          </a:p>
        </p:txBody>
      </p:sp>
      <p:sp>
        <p:nvSpPr>
          <p:cNvPr id="1485" name="Shape 1485"/>
          <p:cNvSpPr/>
          <p:nvPr/>
        </p:nvSpPr>
        <p:spPr>
          <a:xfrm>
            <a:off x="8517488" y="407962"/>
            <a:ext cx="2115016"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dirty="0">
                <a:solidFill>
                  <a:srgbClr val="FFFFFF"/>
                </a:solidFill>
                <a:latin typeface="Calibri"/>
                <a:ea typeface="Calibri"/>
                <a:cs typeface="Calibri"/>
                <a:sym typeface="Calibri"/>
              </a:rPr>
              <a:t>もちつき</a:t>
            </a:r>
          </a:p>
        </p:txBody>
      </p:sp>
      <p:sp>
        <p:nvSpPr>
          <p:cNvPr id="1486" name="Shape 1486"/>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１２月</a:t>
            </a:r>
          </a:p>
        </p:txBody>
      </p:sp>
      <p:sp>
        <p:nvSpPr>
          <p:cNvPr id="1487" name="Shape 1487"/>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62</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491"/>
        <p:cNvGrpSpPr/>
        <p:nvPr/>
      </p:nvGrpSpPr>
      <p:grpSpPr>
        <a:xfrm>
          <a:off x="0" y="0"/>
          <a:ext cx="0" cy="0"/>
          <a:chOff x="0" y="0"/>
          <a:chExt cx="0" cy="0"/>
        </a:xfrm>
      </p:grpSpPr>
      <p:sp>
        <p:nvSpPr>
          <p:cNvPr id="1492" name="Shape 1492"/>
          <p:cNvSpPr txBox="1"/>
          <p:nvPr/>
        </p:nvSpPr>
        <p:spPr>
          <a:xfrm>
            <a:off x="699845" y="1423862"/>
            <a:ext cx="11329259" cy="517064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200">
                <a:solidFill>
                  <a:srgbClr val="FFFFFF"/>
                </a:solidFill>
                <a:latin typeface="Arial"/>
                <a:ea typeface="Arial"/>
                <a:cs typeface="Arial"/>
                <a:sym typeface="Arial"/>
              </a:rPr>
              <a:t>食事・飲み物（味覚）は、時として昔の記憶を呼び起こします（音楽などでも同じような体験があるかもしれませんね）</a:t>
            </a:r>
          </a:p>
          <a:p>
            <a:pPr marL="0" marR="0" lvl="0" indent="0" algn="l" rtl="0">
              <a:spcBef>
                <a:spcPts val="0"/>
              </a:spcBef>
              <a:buNone/>
            </a:pPr>
            <a:endParaRPr sz="3200">
              <a:solidFill>
                <a:srgbClr val="FFFFFF"/>
              </a:solidFill>
              <a:latin typeface="Arial"/>
              <a:ea typeface="Arial"/>
              <a:cs typeface="Arial"/>
              <a:sym typeface="Arial"/>
            </a:endParaRPr>
          </a:p>
          <a:p>
            <a:pPr marL="0" marR="0" lvl="0" indent="0" algn="l" rtl="0">
              <a:spcBef>
                <a:spcPts val="0"/>
              </a:spcBef>
              <a:buSzPct val="25000"/>
              <a:buNone/>
            </a:pPr>
            <a:r>
              <a:rPr lang="ja-JP" sz="3200">
                <a:solidFill>
                  <a:srgbClr val="FFFFFF"/>
                </a:solidFill>
                <a:latin typeface="Arial"/>
                <a:ea typeface="Arial"/>
                <a:cs typeface="Arial"/>
                <a:sym typeface="Arial"/>
              </a:rPr>
              <a:t>脳科学や生理学の分野の今後の研究次第で</a:t>
            </a:r>
          </a:p>
          <a:p>
            <a:pPr marL="0" marR="0" lvl="0" indent="0" algn="l" rtl="0">
              <a:spcBef>
                <a:spcPts val="0"/>
              </a:spcBef>
              <a:buSzPct val="25000"/>
              <a:buNone/>
            </a:pPr>
            <a:r>
              <a:rPr lang="ja-JP" sz="3200">
                <a:solidFill>
                  <a:srgbClr val="FFFFFF"/>
                </a:solidFill>
                <a:latin typeface="Arial"/>
                <a:ea typeface="Arial"/>
                <a:cs typeface="Arial"/>
                <a:sym typeface="Arial"/>
              </a:rPr>
              <a:t>さらに味覚の奥深さがわかるようになるでしょう。</a:t>
            </a:r>
          </a:p>
          <a:p>
            <a:pPr marL="0" marR="0" lvl="0" indent="0" algn="l" rtl="0">
              <a:spcBef>
                <a:spcPts val="0"/>
              </a:spcBef>
              <a:buNone/>
            </a:pPr>
            <a:endParaRPr sz="3200">
              <a:solidFill>
                <a:srgbClr val="FFFFFF"/>
              </a:solidFill>
              <a:latin typeface="Arial"/>
              <a:ea typeface="Arial"/>
              <a:cs typeface="Arial"/>
              <a:sym typeface="Arial"/>
            </a:endParaRPr>
          </a:p>
          <a:p>
            <a:pPr marL="0" marR="0" lvl="0" indent="0" algn="l" rtl="0">
              <a:spcBef>
                <a:spcPts val="0"/>
              </a:spcBef>
              <a:buSzPct val="25000"/>
              <a:buNone/>
            </a:pPr>
            <a:r>
              <a:rPr lang="ja-JP" sz="3200">
                <a:solidFill>
                  <a:srgbClr val="FFFFFF"/>
                </a:solidFill>
                <a:latin typeface="Arial"/>
                <a:ea typeface="Arial"/>
                <a:cs typeface="Arial"/>
                <a:sym typeface="Arial"/>
              </a:rPr>
              <a:t>科学は科学として</a:t>
            </a:r>
          </a:p>
          <a:p>
            <a:pPr marL="0" marR="0" lvl="0" indent="0" algn="l" rtl="0">
              <a:spcBef>
                <a:spcPts val="0"/>
              </a:spcBef>
              <a:buSzPct val="25000"/>
              <a:buNone/>
            </a:pPr>
            <a:r>
              <a:rPr lang="ja-JP" sz="3200">
                <a:solidFill>
                  <a:srgbClr val="FFFFFF"/>
                </a:solidFill>
                <a:latin typeface="Arial"/>
                <a:ea typeface="Arial"/>
                <a:cs typeface="Arial"/>
                <a:sym typeface="Arial"/>
              </a:rPr>
              <a:t>まずはおいしく食べたり飲んだりしたいものです。</a:t>
            </a:r>
          </a:p>
          <a:p>
            <a:pPr marL="0" marR="0" lvl="0" indent="0" algn="l" rtl="0">
              <a:spcBef>
                <a:spcPts val="0"/>
              </a:spcBef>
              <a:buSzPct val="25000"/>
              <a:buNone/>
            </a:pPr>
            <a:r>
              <a:rPr lang="ja-JP" sz="3200">
                <a:solidFill>
                  <a:srgbClr val="FFFFFF"/>
                </a:solidFill>
                <a:latin typeface="Arial"/>
                <a:ea typeface="Arial"/>
                <a:cs typeface="Arial"/>
                <a:sym typeface="Arial"/>
              </a:rPr>
              <a:t>そのためにもお口の健康は大切にしたいですね。</a:t>
            </a:r>
          </a:p>
          <a:p>
            <a:pPr marL="0" marR="0" lvl="0" indent="0" algn="l" rtl="0">
              <a:spcBef>
                <a:spcPts val="0"/>
              </a:spcBef>
              <a:buNone/>
            </a:pPr>
            <a:endParaRPr sz="2400">
              <a:solidFill>
                <a:srgbClr val="FFFFFF"/>
              </a:solidFill>
              <a:latin typeface="Calibri"/>
              <a:ea typeface="Calibri"/>
              <a:cs typeface="Calibri"/>
              <a:sym typeface="Calibri"/>
            </a:endParaRPr>
          </a:p>
          <a:p>
            <a:pPr marL="0" marR="0" lvl="0" indent="0" algn="l" rtl="0">
              <a:spcBef>
                <a:spcPts val="0"/>
              </a:spcBef>
              <a:buNone/>
            </a:pPr>
            <a:endParaRPr sz="1800">
              <a:solidFill>
                <a:srgbClr val="FFFFFF"/>
              </a:solidFill>
              <a:latin typeface="Calibri"/>
              <a:ea typeface="Calibri"/>
              <a:cs typeface="Calibri"/>
              <a:sym typeface="Calibri"/>
            </a:endParaRPr>
          </a:p>
        </p:txBody>
      </p:sp>
      <p:sp>
        <p:nvSpPr>
          <p:cNvPr id="1493" name="Shape 1493"/>
          <p:cNvSpPr txBox="1">
            <a:spLocks noGrp="1"/>
          </p:cNvSpPr>
          <p:nvPr>
            <p:ph type="title"/>
          </p:nvPr>
        </p:nvSpPr>
        <p:spPr>
          <a:xfrm>
            <a:off x="972144" y="-125439"/>
            <a:ext cx="5362047"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lt1"/>
              </a:buClr>
              <a:buSzPct val="25000"/>
              <a:buFont typeface="Arial"/>
              <a:buNone/>
            </a:pPr>
            <a:r>
              <a:rPr lang="ja-JP" sz="2800" b="0" i="0" u="none" strike="noStrike" cap="none">
                <a:solidFill>
                  <a:schemeClr val="lt1"/>
                </a:solidFill>
                <a:latin typeface="Arial"/>
                <a:ea typeface="Arial"/>
                <a:cs typeface="Arial"/>
                <a:sym typeface="Arial"/>
              </a:rPr>
              <a:t>まとめ</a:t>
            </a:r>
          </a:p>
        </p:txBody>
      </p:sp>
      <p:sp>
        <p:nvSpPr>
          <p:cNvPr id="1494" name="Shape 1494"/>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63</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499"/>
        <p:cNvGrpSpPr/>
        <p:nvPr/>
      </p:nvGrpSpPr>
      <p:grpSpPr>
        <a:xfrm>
          <a:off x="0" y="0"/>
          <a:ext cx="0" cy="0"/>
          <a:chOff x="0" y="0"/>
          <a:chExt cx="0" cy="0"/>
        </a:xfrm>
      </p:grpSpPr>
      <p:pic>
        <p:nvPicPr>
          <p:cNvPr id="1500" name="Shape 1500"/>
          <p:cNvPicPr preferRelativeResize="0"/>
          <p:nvPr/>
        </p:nvPicPr>
        <p:blipFill rotWithShape="1">
          <a:blip r:embed="rId3">
            <a:alphaModFix/>
          </a:blip>
          <a:srcRect/>
          <a:stretch/>
        </p:blipFill>
        <p:spPr>
          <a:xfrm>
            <a:off x="-24680" y="0"/>
            <a:ext cx="12192000" cy="6851630"/>
          </a:xfrm>
          <a:prstGeom prst="rect">
            <a:avLst/>
          </a:prstGeom>
          <a:noFill/>
          <a:ln>
            <a:noFill/>
          </a:ln>
        </p:spPr>
      </p:pic>
      <p:sp>
        <p:nvSpPr>
          <p:cNvPr id="1501" name="Shape 1501"/>
          <p:cNvSpPr txBox="1"/>
          <p:nvPr/>
        </p:nvSpPr>
        <p:spPr>
          <a:xfrm>
            <a:off x="4511824" y="2636978"/>
            <a:ext cx="3804575" cy="1200329"/>
          </a:xfrm>
          <a:prstGeom prst="rect">
            <a:avLst/>
          </a:prstGeom>
          <a:noFill/>
          <a:ln>
            <a:noFill/>
          </a:ln>
        </p:spPr>
        <p:txBody>
          <a:bodyPr lIns="91425" tIns="45700" rIns="91425" bIns="45700" anchor="t" anchorCtr="0">
            <a:noAutofit/>
          </a:bodyPr>
          <a:lstStyle/>
          <a:p>
            <a:pPr marL="0" marR="0" lvl="0" indent="0" algn="just" rtl="0">
              <a:spcBef>
                <a:spcPts val="0"/>
              </a:spcBef>
              <a:spcAft>
                <a:spcPts val="0"/>
              </a:spcAft>
              <a:buSzPct val="25000"/>
              <a:buNone/>
            </a:pPr>
            <a:r>
              <a:rPr lang="ja-JP" sz="7200" dirty="0">
                <a:solidFill>
                  <a:schemeClr val="lt1"/>
                </a:solidFill>
                <a:latin typeface="Arial"/>
                <a:ea typeface="Arial"/>
                <a:cs typeface="Arial"/>
                <a:sym typeface="Arial"/>
              </a:rPr>
              <a:t>おわり</a:t>
            </a:r>
          </a:p>
        </p:txBody>
      </p:sp>
      <p:sp>
        <p:nvSpPr>
          <p:cNvPr id="1502" name="Shape 1502"/>
          <p:cNvSpPr txBox="1"/>
          <p:nvPr/>
        </p:nvSpPr>
        <p:spPr>
          <a:xfrm>
            <a:off x="1847528" y="4300830"/>
            <a:ext cx="7344816" cy="1015662"/>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ja-JP" altLang="en-US" sz="3200" b="1" dirty="0" smtClean="0">
                <a:solidFill>
                  <a:srgbClr val="FFCCFF"/>
                </a:solidFill>
                <a:latin typeface="Calibri"/>
                <a:ea typeface="Calibri"/>
                <a:cs typeface="Calibri"/>
                <a:sym typeface="Calibri"/>
              </a:rPr>
              <a:t>一般社団法人　千葉県歯科医師会</a:t>
            </a:r>
            <a:endParaRPr lang="en-US" altLang="ja-JP" sz="3200" b="1" dirty="0" smtClean="0">
              <a:solidFill>
                <a:srgbClr val="FFCCFF"/>
              </a:solidFill>
              <a:latin typeface="Calibri"/>
              <a:ea typeface="Calibri"/>
              <a:cs typeface="Calibri"/>
              <a:sym typeface="Calibri"/>
            </a:endParaRPr>
          </a:p>
          <a:p>
            <a:pPr marL="0" marR="0" lvl="0" indent="0" algn="l" rtl="0">
              <a:spcBef>
                <a:spcPts val="0"/>
              </a:spcBef>
              <a:spcAft>
                <a:spcPts val="0"/>
              </a:spcAft>
              <a:buSzPct val="25000"/>
              <a:buNone/>
            </a:pPr>
            <a:r>
              <a:rPr lang="ja-JP" altLang="en-US" sz="3200" b="1" dirty="0" smtClean="0">
                <a:solidFill>
                  <a:srgbClr val="FFCCFF"/>
                </a:solidFill>
                <a:latin typeface="Calibri"/>
                <a:ea typeface="Calibri"/>
                <a:cs typeface="Calibri"/>
                <a:sym typeface="Calibri"/>
              </a:rPr>
              <a:t>平成２７年度　学校歯科保健委員会</a:t>
            </a:r>
            <a:endParaRPr lang="ja-JP" sz="3200" b="1" dirty="0">
              <a:solidFill>
                <a:srgbClr val="FFCCFF"/>
              </a:solidFill>
              <a:latin typeface="Calibri"/>
              <a:ea typeface="Calibri"/>
              <a:cs typeface="Calibri"/>
              <a:sym typeface="Calibri"/>
            </a:endParaRPr>
          </a:p>
        </p:txBody>
      </p:sp>
      <p:sp>
        <p:nvSpPr>
          <p:cNvPr id="1503" name="Shape 1503"/>
          <p:cNvSpPr txBox="1">
            <a:spLocks noGrp="1"/>
          </p:cNvSpPr>
          <p:nvPr>
            <p:ph type="sldNum" idx="12"/>
          </p:nvPr>
        </p:nvSpPr>
        <p:spPr>
          <a:xfrm>
            <a:off x="9207955" y="6088211"/>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64</a:t>
            </a:fld>
            <a:endParaRPr lang="ja-JP" sz="2400" dirty="0">
              <a:solidFill>
                <a:schemeClr val="dk1"/>
              </a:solidFill>
              <a:latin typeface="Calibri"/>
              <a:ea typeface="Calibri"/>
              <a:cs typeface="Calibri"/>
              <a:sym typeface="Calibri"/>
            </a:endParaRPr>
          </a:p>
        </p:txBody>
      </p:sp>
      <p:pic>
        <p:nvPicPr>
          <p:cNvPr id="6" name="Picture 2" descr="C:\Users\yoshi\Desktop\146848925875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736" y="2700273"/>
            <a:ext cx="13033448" cy="42167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med" advClick="0" advTm="6000">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1027" name="Picture 3" descr="C:\Users\y.nakamura\Desktop\pixta_18917200_M中村さん用.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3369" y="397002"/>
            <a:ext cx="9363738" cy="6152270"/>
          </a:xfrm>
          <a:prstGeom prst="rect">
            <a:avLst/>
          </a:prstGeom>
          <a:noFill/>
          <a:effectLst>
            <a:softEdge rad="482600"/>
          </a:effectLst>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893133" y="319001"/>
            <a:ext cx="10164725" cy="2123658"/>
          </a:xfrm>
          <a:prstGeom prst="rect">
            <a:avLst/>
          </a:prstGeom>
          <a:noFill/>
        </p:spPr>
        <p:txBody>
          <a:bodyPr wrap="square" lIns="91440" tIns="45720" rIns="91440" bIns="45720">
            <a:spAutoFit/>
          </a:bodyPr>
          <a:lstStyle/>
          <a:p>
            <a:pPr algn="ctr" defTabSz="457200"/>
            <a:r>
              <a:rPr lang="ja-JP" altLang="en-US" sz="6600" kern="1200" dirty="0" smtClean="0">
                <a:ln w="18415" cmpd="sng">
                  <a:solidFill>
                    <a:srgbClr val="FBD3ED"/>
                  </a:solidFill>
                  <a:prstDash val="solid"/>
                </a:ln>
                <a:solidFill>
                  <a:srgbClr val="E936FF"/>
                </a:solidFill>
                <a:effectLst>
                  <a:outerShdw blurRad="63500" dir="3600000" algn="tl" rotWithShape="0">
                    <a:srgbClr val="000000">
                      <a:alpha val="70000"/>
                    </a:srgbClr>
                  </a:outerShdw>
                </a:effectLst>
                <a:latin typeface="Calibri"/>
                <a:ea typeface="ＭＳ Ｐゴシック"/>
                <a:cs typeface="+mn-cs"/>
              </a:rPr>
              <a:t>食育</a:t>
            </a:r>
            <a:r>
              <a:rPr lang="ja-JP" altLang="en-US" sz="6600" kern="1200" dirty="0" smtClean="0">
                <a:ln w="18415" cmpd="sng">
                  <a:solidFill>
                    <a:prstClr val="white">
                      <a:lumMod val="85000"/>
                    </a:prstClr>
                  </a:solidFill>
                  <a:prstDash val="solid"/>
                </a:ln>
                <a:solidFill>
                  <a:prstClr val="black">
                    <a:lumMod val="65000"/>
                    <a:lumOff val="35000"/>
                  </a:prstClr>
                </a:solidFill>
                <a:effectLst>
                  <a:outerShdw blurRad="63500" dir="3600000" algn="tl" rotWithShape="0">
                    <a:srgbClr val="000000">
                      <a:alpha val="70000"/>
                    </a:srgbClr>
                  </a:outerShdw>
                </a:effectLst>
                <a:latin typeface="Calibri"/>
                <a:ea typeface="ＭＳ Ｐゴシック"/>
                <a:cs typeface="+mn-cs"/>
              </a:rPr>
              <a:t>の基本は、</a:t>
            </a:r>
            <a:r>
              <a:rPr lang="en-US" altLang="ja-JP" sz="6600" kern="1200" dirty="0" smtClean="0">
                <a:ln w="18415" cmpd="sng">
                  <a:solidFill>
                    <a:prstClr val="white">
                      <a:lumMod val="85000"/>
                    </a:prstClr>
                  </a:solidFill>
                  <a:prstDash val="solid"/>
                </a:ln>
                <a:solidFill>
                  <a:prstClr val="black">
                    <a:lumMod val="65000"/>
                    <a:lumOff val="35000"/>
                  </a:prstClr>
                </a:solidFill>
                <a:effectLst>
                  <a:outerShdw blurRad="63500" dir="3600000" algn="tl" rotWithShape="0">
                    <a:srgbClr val="000000">
                      <a:alpha val="70000"/>
                    </a:srgbClr>
                  </a:outerShdw>
                </a:effectLst>
                <a:latin typeface="Calibri"/>
                <a:ea typeface="ＭＳ Ｐゴシック"/>
                <a:cs typeface="+mn-cs"/>
              </a:rPr>
              <a:t/>
            </a:r>
            <a:br>
              <a:rPr lang="en-US" altLang="ja-JP" sz="6600" kern="1200" dirty="0" smtClean="0">
                <a:ln w="18415" cmpd="sng">
                  <a:solidFill>
                    <a:prstClr val="white">
                      <a:lumMod val="85000"/>
                    </a:prstClr>
                  </a:solidFill>
                  <a:prstDash val="solid"/>
                </a:ln>
                <a:solidFill>
                  <a:prstClr val="black">
                    <a:lumMod val="65000"/>
                    <a:lumOff val="35000"/>
                  </a:prstClr>
                </a:solidFill>
                <a:effectLst>
                  <a:outerShdw blurRad="63500" dir="3600000" algn="tl" rotWithShape="0">
                    <a:srgbClr val="000000">
                      <a:alpha val="70000"/>
                    </a:srgbClr>
                  </a:outerShdw>
                </a:effectLst>
                <a:latin typeface="Calibri"/>
                <a:ea typeface="ＭＳ Ｐゴシック"/>
                <a:cs typeface="+mn-cs"/>
              </a:rPr>
            </a:br>
            <a:r>
              <a:rPr lang="ja-JP" altLang="en-US" sz="6600" kern="1200" dirty="0" smtClean="0">
                <a:ln w="18415" cmpd="sng">
                  <a:solidFill>
                    <a:prstClr val="white">
                      <a:lumMod val="85000"/>
                    </a:prstClr>
                  </a:solidFill>
                  <a:prstDash val="solid"/>
                </a:ln>
                <a:solidFill>
                  <a:prstClr val="black">
                    <a:lumMod val="65000"/>
                    <a:lumOff val="35000"/>
                  </a:prstClr>
                </a:solidFill>
                <a:effectLst>
                  <a:outerShdw blurRad="63500" dir="3600000" algn="tl" rotWithShape="0">
                    <a:srgbClr val="000000">
                      <a:alpha val="70000"/>
                    </a:srgbClr>
                  </a:outerShdw>
                </a:effectLst>
                <a:latin typeface="Calibri"/>
                <a:ea typeface="ＭＳ Ｐゴシック"/>
                <a:cs typeface="+mn-cs"/>
              </a:rPr>
              <a:t>　　　　　　　</a:t>
            </a:r>
            <a:r>
              <a:rPr lang="ja-JP" altLang="en-US" sz="6600" kern="1200" dirty="0">
                <a:ln w="18415" cmpd="sng">
                  <a:solidFill>
                    <a:prstClr val="white">
                      <a:lumMod val="85000"/>
                    </a:prstClr>
                  </a:solidFill>
                  <a:prstDash val="solid"/>
                </a:ln>
                <a:solidFill>
                  <a:prstClr val="black">
                    <a:lumMod val="65000"/>
                    <a:lumOff val="35000"/>
                  </a:prstClr>
                </a:solidFill>
                <a:effectLst>
                  <a:outerShdw blurRad="63500" dir="3600000" algn="tl" rotWithShape="0">
                    <a:srgbClr val="000000">
                      <a:alpha val="70000"/>
                    </a:srgbClr>
                  </a:outerShdw>
                </a:effectLst>
                <a:latin typeface="Calibri"/>
                <a:ea typeface="ＭＳ Ｐゴシック"/>
                <a:cs typeface="+mn-cs"/>
              </a:rPr>
              <a:t>　</a:t>
            </a:r>
            <a:r>
              <a:rPr lang="ja-JP" altLang="en-US" sz="6600" kern="1200" dirty="0" smtClean="0">
                <a:ln w="18415" cmpd="sng">
                  <a:solidFill>
                    <a:prstClr val="white">
                      <a:lumMod val="85000"/>
                    </a:prstClr>
                  </a:solidFill>
                  <a:prstDash val="solid"/>
                </a:ln>
                <a:solidFill>
                  <a:prstClr val="black">
                    <a:lumMod val="65000"/>
                    <a:lumOff val="35000"/>
                  </a:prstClr>
                </a:solidFill>
                <a:effectLst>
                  <a:outerShdw blurRad="63500" dir="3600000" algn="tl" rotWithShape="0">
                    <a:srgbClr val="000000">
                      <a:alpha val="70000"/>
                    </a:srgbClr>
                  </a:outerShdw>
                </a:effectLst>
                <a:latin typeface="Calibri"/>
                <a:ea typeface="ＭＳ Ｐゴシック"/>
                <a:cs typeface="+mn-cs"/>
              </a:rPr>
              <a:t>団らんから。</a:t>
            </a:r>
            <a:endParaRPr lang="ja-JP" altLang="en-US" sz="6600" kern="1200" dirty="0">
              <a:ln w="18415" cmpd="sng">
                <a:solidFill>
                  <a:prstClr val="white">
                    <a:lumMod val="85000"/>
                  </a:prstClr>
                </a:solidFill>
                <a:prstDash val="solid"/>
              </a:ln>
              <a:solidFill>
                <a:prstClr val="black">
                  <a:lumMod val="65000"/>
                  <a:lumOff val="35000"/>
                </a:prstClr>
              </a:solidFill>
              <a:effectLst>
                <a:outerShdw blurRad="63500" dir="3600000" algn="tl" rotWithShape="0">
                  <a:srgbClr val="000000">
                    <a:alpha val="70000"/>
                  </a:srgbClr>
                </a:outerShdw>
              </a:effectLst>
              <a:latin typeface="Calibri"/>
              <a:ea typeface="ＭＳ Ｐゴシック"/>
              <a:cs typeface="+mn-cs"/>
            </a:endParaRPr>
          </a:p>
        </p:txBody>
      </p:sp>
    </p:spTree>
    <p:extLst>
      <p:ext uri="{BB962C8B-B14F-4D97-AF65-F5344CB8AC3E}">
        <p14:creationId xmlns:p14="http://schemas.microsoft.com/office/powerpoint/2010/main" val="3863807305"/>
      </p:ext>
    </p:extLst>
  </p:cSld>
  <p:clrMapOvr>
    <a:masterClrMapping/>
  </p:clrMapOvr>
  <mc:AlternateContent xmlns:mc="http://schemas.openxmlformats.org/markup-compatibility/2006">
    <mc:Choice xmlns:p14="http://schemas.microsoft.com/office/powerpoint/2010/main" Requires="p14">
      <p:transition spd="slow" p14:dur="2000" advClick="0" advTm="6000"/>
    </mc:Choice>
    <mc:Fallback>
      <p:transition spd="slow" advClick="0" advTm="6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Shape 130"/>
          <p:cNvPicPr preferRelativeResize="0"/>
          <p:nvPr/>
        </p:nvPicPr>
        <p:blipFill rotWithShape="1">
          <a:blip r:embed="rId3">
            <a:alphaModFix/>
          </a:blip>
          <a:srcRect/>
          <a:stretch/>
        </p:blipFill>
        <p:spPr>
          <a:xfrm>
            <a:off x="2206039" y="0"/>
            <a:ext cx="10000097" cy="6858000"/>
          </a:xfrm>
          <a:prstGeom prst="rect">
            <a:avLst/>
          </a:prstGeom>
          <a:noFill/>
          <a:ln>
            <a:noFill/>
          </a:ln>
        </p:spPr>
      </p:pic>
      <p:pic>
        <p:nvPicPr>
          <p:cNvPr id="131" name="Shape 131"/>
          <p:cNvPicPr preferRelativeResize="0"/>
          <p:nvPr/>
        </p:nvPicPr>
        <p:blipFill rotWithShape="1">
          <a:blip r:embed="rId4">
            <a:alphaModFix amt="63000"/>
          </a:blip>
          <a:srcRect l="63898" r="14460"/>
          <a:stretch/>
        </p:blipFill>
        <p:spPr>
          <a:xfrm>
            <a:off x="3" y="0"/>
            <a:ext cx="2226348" cy="6858000"/>
          </a:xfrm>
          <a:prstGeom prst="rect">
            <a:avLst/>
          </a:prstGeom>
          <a:noFill/>
          <a:ln>
            <a:noFill/>
          </a:ln>
        </p:spPr>
      </p:pic>
      <p:sp>
        <p:nvSpPr>
          <p:cNvPr id="132" name="Shape 132"/>
          <p:cNvSpPr txBox="1"/>
          <p:nvPr/>
        </p:nvSpPr>
        <p:spPr>
          <a:xfrm>
            <a:off x="501715" y="297917"/>
            <a:ext cx="1313180" cy="14465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8800" b="1">
                <a:solidFill>
                  <a:srgbClr val="FF0000"/>
                </a:solidFill>
                <a:latin typeface="Arial"/>
                <a:ea typeface="Arial"/>
                <a:cs typeface="Arial"/>
                <a:sym typeface="Arial"/>
              </a:rPr>
              <a:t>苦</a:t>
            </a:r>
          </a:p>
        </p:txBody>
      </p:sp>
      <p:sp>
        <p:nvSpPr>
          <p:cNvPr id="133" name="Shape 133"/>
          <p:cNvSpPr txBox="1"/>
          <p:nvPr/>
        </p:nvSpPr>
        <p:spPr>
          <a:xfrm>
            <a:off x="7608168" y="5040842"/>
            <a:ext cx="2880320" cy="120032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ja-JP" sz="3600" dirty="0">
                <a:solidFill>
                  <a:srgbClr val="FFFFFF"/>
                </a:solidFill>
                <a:latin typeface="Calibri"/>
                <a:ea typeface="Calibri"/>
                <a:cs typeface="Calibri"/>
                <a:sym typeface="Calibri"/>
              </a:rPr>
              <a:t>ニガウリ</a:t>
            </a:r>
          </a:p>
          <a:p>
            <a:pPr marL="0" marR="0" lvl="0" indent="0" algn="ctr" rtl="0">
              <a:spcBef>
                <a:spcPts val="0"/>
              </a:spcBef>
              <a:buSzPct val="25000"/>
              <a:buNone/>
            </a:pPr>
            <a:r>
              <a:rPr lang="ja-JP" sz="3600" dirty="0">
                <a:solidFill>
                  <a:srgbClr val="FFFFFF"/>
                </a:solidFill>
                <a:latin typeface="Calibri"/>
                <a:ea typeface="Calibri"/>
                <a:cs typeface="Calibri"/>
                <a:sym typeface="Calibri"/>
              </a:rPr>
              <a:t>（ゴーヤ）</a:t>
            </a:r>
          </a:p>
        </p:txBody>
      </p:sp>
      <p:sp>
        <p:nvSpPr>
          <p:cNvPr id="134" name="Shape 134"/>
          <p:cNvSpPr txBox="1"/>
          <p:nvPr/>
        </p:nvSpPr>
        <p:spPr>
          <a:xfrm>
            <a:off x="3914488" y="5306403"/>
            <a:ext cx="2031325" cy="646331"/>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3600">
                <a:solidFill>
                  <a:schemeClr val="lt1"/>
                </a:solidFill>
                <a:latin typeface="Arial"/>
                <a:ea typeface="Arial"/>
                <a:cs typeface="Arial"/>
                <a:sym typeface="Arial"/>
              </a:rPr>
              <a:t>コーヒー</a:t>
            </a:r>
          </a:p>
        </p:txBody>
      </p:sp>
      <p:pic>
        <p:nvPicPr>
          <p:cNvPr id="135" name="Shape 135"/>
          <p:cNvPicPr preferRelativeResize="0"/>
          <p:nvPr/>
        </p:nvPicPr>
        <p:blipFill rotWithShape="1">
          <a:blip r:embed="rId5">
            <a:alphaModFix/>
          </a:blip>
          <a:srcRect/>
          <a:stretch/>
        </p:blipFill>
        <p:spPr>
          <a:xfrm>
            <a:off x="7649638" y="1651541"/>
            <a:ext cx="3333751" cy="3000375"/>
          </a:xfrm>
          <a:prstGeom prst="rect">
            <a:avLst/>
          </a:prstGeom>
          <a:noFill/>
          <a:ln>
            <a:noFill/>
          </a:ln>
        </p:spPr>
      </p:pic>
      <p:pic>
        <p:nvPicPr>
          <p:cNvPr id="136" name="Shape 136"/>
          <p:cNvPicPr preferRelativeResize="0"/>
          <p:nvPr/>
        </p:nvPicPr>
        <p:blipFill rotWithShape="1">
          <a:blip r:embed="rId6">
            <a:alphaModFix/>
          </a:blip>
          <a:srcRect/>
          <a:stretch/>
        </p:blipFill>
        <p:spPr>
          <a:xfrm>
            <a:off x="2739413" y="1881589"/>
            <a:ext cx="4211961" cy="2807974"/>
          </a:xfrm>
          <a:prstGeom prst="rect">
            <a:avLst/>
          </a:prstGeom>
          <a:noFill/>
          <a:ln>
            <a:noFill/>
          </a:ln>
        </p:spPr>
      </p:pic>
      <p:sp>
        <p:nvSpPr>
          <p:cNvPr id="137" name="Shape 137"/>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7</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Shape 183"/>
          <p:cNvPicPr preferRelativeResize="0"/>
          <p:nvPr/>
        </p:nvPicPr>
        <p:blipFill rotWithShape="1">
          <a:blip r:embed="rId3">
            <a:alphaModFix/>
          </a:blip>
          <a:srcRect/>
          <a:stretch/>
        </p:blipFill>
        <p:spPr>
          <a:xfrm>
            <a:off x="2206039" y="0"/>
            <a:ext cx="10000097" cy="6858000"/>
          </a:xfrm>
          <a:prstGeom prst="rect">
            <a:avLst/>
          </a:prstGeom>
          <a:noFill/>
          <a:ln>
            <a:noFill/>
          </a:ln>
        </p:spPr>
      </p:pic>
      <p:pic>
        <p:nvPicPr>
          <p:cNvPr id="184" name="Shape 184"/>
          <p:cNvPicPr preferRelativeResize="0"/>
          <p:nvPr/>
        </p:nvPicPr>
        <p:blipFill rotWithShape="1">
          <a:blip r:embed="rId4">
            <a:alphaModFix amt="63000"/>
          </a:blip>
          <a:srcRect l="63898" r="14460"/>
          <a:stretch/>
        </p:blipFill>
        <p:spPr>
          <a:xfrm>
            <a:off x="3" y="0"/>
            <a:ext cx="2226348" cy="6858000"/>
          </a:xfrm>
          <a:prstGeom prst="rect">
            <a:avLst/>
          </a:prstGeom>
          <a:noFill/>
          <a:ln>
            <a:noFill/>
          </a:ln>
        </p:spPr>
      </p:pic>
      <p:sp>
        <p:nvSpPr>
          <p:cNvPr id="185" name="Shape 185"/>
          <p:cNvSpPr txBox="1"/>
          <p:nvPr/>
        </p:nvSpPr>
        <p:spPr>
          <a:xfrm>
            <a:off x="501715" y="297917"/>
            <a:ext cx="1313180" cy="14465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8800" b="1">
                <a:solidFill>
                  <a:srgbClr val="FF0000"/>
                </a:solidFill>
                <a:latin typeface="Arial"/>
                <a:ea typeface="Arial"/>
                <a:cs typeface="Arial"/>
                <a:sym typeface="Arial"/>
              </a:rPr>
              <a:t>旨</a:t>
            </a:r>
          </a:p>
        </p:txBody>
      </p:sp>
      <p:sp>
        <p:nvSpPr>
          <p:cNvPr id="186" name="Shape 186"/>
          <p:cNvSpPr txBox="1"/>
          <p:nvPr/>
        </p:nvSpPr>
        <p:spPr>
          <a:xfrm>
            <a:off x="8544272" y="5358231"/>
            <a:ext cx="1674081"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2800" dirty="0">
                <a:solidFill>
                  <a:srgbClr val="FFFFFF"/>
                </a:solidFill>
                <a:latin typeface="Calibri"/>
                <a:ea typeface="Calibri"/>
                <a:cs typeface="Calibri"/>
                <a:sym typeface="Calibri"/>
              </a:rPr>
              <a:t>うどん</a:t>
            </a:r>
          </a:p>
        </p:txBody>
      </p:sp>
      <p:sp>
        <p:nvSpPr>
          <p:cNvPr id="187" name="Shape 187"/>
          <p:cNvSpPr txBox="1"/>
          <p:nvPr/>
        </p:nvSpPr>
        <p:spPr>
          <a:xfrm>
            <a:off x="3719736" y="5437962"/>
            <a:ext cx="1737490"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ja-JP" sz="1800" dirty="0">
                <a:solidFill>
                  <a:schemeClr val="dk1"/>
                </a:solidFill>
                <a:latin typeface="Calibri"/>
                <a:ea typeface="Calibri"/>
                <a:cs typeface="Calibri"/>
                <a:sym typeface="Calibri"/>
              </a:rPr>
              <a:t>　</a:t>
            </a:r>
            <a:r>
              <a:rPr lang="ja-JP" sz="2800" dirty="0">
                <a:solidFill>
                  <a:srgbClr val="FFFFFF"/>
                </a:solidFill>
                <a:latin typeface="Calibri"/>
                <a:ea typeface="Calibri"/>
                <a:cs typeface="Calibri"/>
                <a:sym typeface="Calibri"/>
              </a:rPr>
              <a:t>味噌汁</a:t>
            </a:r>
          </a:p>
        </p:txBody>
      </p:sp>
      <p:pic>
        <p:nvPicPr>
          <p:cNvPr id="188" name="Shape 188"/>
          <p:cNvPicPr preferRelativeResize="0"/>
          <p:nvPr/>
        </p:nvPicPr>
        <p:blipFill rotWithShape="1">
          <a:blip r:embed="rId5">
            <a:alphaModFix/>
          </a:blip>
          <a:srcRect/>
          <a:stretch/>
        </p:blipFill>
        <p:spPr>
          <a:xfrm>
            <a:off x="6917809" y="1756150"/>
            <a:ext cx="4628187" cy="3471140"/>
          </a:xfrm>
          <a:prstGeom prst="rect">
            <a:avLst/>
          </a:prstGeom>
          <a:noFill/>
          <a:ln>
            <a:noFill/>
          </a:ln>
        </p:spPr>
      </p:pic>
      <p:pic>
        <p:nvPicPr>
          <p:cNvPr id="189" name="Shape 189"/>
          <p:cNvPicPr preferRelativeResize="0"/>
          <p:nvPr/>
        </p:nvPicPr>
        <p:blipFill rotWithShape="1">
          <a:blip r:embed="rId6">
            <a:alphaModFix/>
          </a:blip>
          <a:srcRect/>
          <a:stretch/>
        </p:blipFill>
        <p:spPr>
          <a:xfrm>
            <a:off x="2438405" y="1576626"/>
            <a:ext cx="4083859" cy="3838827"/>
          </a:xfrm>
          <a:prstGeom prst="rect">
            <a:avLst/>
          </a:prstGeom>
          <a:noFill/>
          <a:ln>
            <a:noFill/>
          </a:ln>
        </p:spPr>
      </p:pic>
      <p:sp>
        <p:nvSpPr>
          <p:cNvPr id="190" name="Shape 190"/>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8</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96" name="Shape 196"/>
          <p:cNvPicPr preferRelativeResize="0"/>
          <p:nvPr/>
        </p:nvPicPr>
        <p:blipFill rotWithShape="1">
          <a:blip r:embed="rId3">
            <a:alphaModFix/>
          </a:blip>
          <a:srcRect r="11964"/>
          <a:stretch/>
        </p:blipFill>
        <p:spPr>
          <a:xfrm>
            <a:off x="3894988" y="570082"/>
            <a:ext cx="8297013" cy="6287919"/>
          </a:xfrm>
          <a:prstGeom prst="rect">
            <a:avLst/>
          </a:prstGeom>
          <a:noFill/>
          <a:ln>
            <a:noFill/>
          </a:ln>
        </p:spPr>
      </p:pic>
      <p:sp>
        <p:nvSpPr>
          <p:cNvPr id="197" name="Shape 197"/>
          <p:cNvSpPr txBox="1"/>
          <p:nvPr/>
        </p:nvSpPr>
        <p:spPr>
          <a:xfrm>
            <a:off x="1019188" y="2430384"/>
            <a:ext cx="5362575" cy="1143000"/>
          </a:xfrm>
          <a:prstGeom prst="rect">
            <a:avLst/>
          </a:prstGeom>
          <a:noFill/>
          <a:ln>
            <a:noFill/>
          </a:ln>
        </p:spPr>
        <p:txBody>
          <a:bodyPr lIns="91425" tIns="45700" rIns="91425" bIns="45700" anchor="ctr" anchorCtr="0">
            <a:noAutofit/>
          </a:bodyPr>
          <a:lstStyle/>
          <a:p>
            <a:pPr marL="0" marR="0" lvl="0" indent="0" algn="ctr" rtl="0">
              <a:lnSpc>
                <a:spcPct val="150000"/>
              </a:lnSpc>
              <a:spcBef>
                <a:spcPts val="0"/>
              </a:spcBef>
              <a:buClr>
                <a:srgbClr val="FF0000"/>
              </a:buClr>
              <a:buSzPct val="25000"/>
              <a:buFont typeface="Calibri"/>
              <a:buNone/>
            </a:pPr>
            <a:r>
              <a:rPr lang="ja-JP" sz="11500" b="1">
                <a:solidFill>
                  <a:srgbClr val="FF0000"/>
                </a:solidFill>
                <a:latin typeface="Calibri"/>
                <a:ea typeface="Calibri"/>
                <a:cs typeface="Calibri"/>
                <a:sym typeface="Calibri"/>
              </a:rPr>
              <a:t>辛味</a:t>
            </a:r>
            <a:r>
              <a:rPr lang="ja-JP" sz="6000">
                <a:solidFill>
                  <a:schemeClr val="dk1"/>
                </a:solidFill>
                <a:latin typeface="Calibri"/>
                <a:ea typeface="Calibri"/>
                <a:cs typeface="Calibri"/>
                <a:sym typeface="Calibri"/>
              </a:rPr>
              <a:t>とは</a:t>
            </a:r>
            <a:br>
              <a:rPr lang="ja-JP" sz="6000">
                <a:solidFill>
                  <a:schemeClr val="dk1"/>
                </a:solidFill>
                <a:latin typeface="Calibri"/>
                <a:ea typeface="Calibri"/>
                <a:cs typeface="Calibri"/>
                <a:sym typeface="Calibri"/>
              </a:rPr>
            </a:br>
            <a:r>
              <a:rPr lang="ja-JP" sz="7200">
                <a:solidFill>
                  <a:schemeClr val="dk1"/>
                </a:solidFill>
                <a:latin typeface="Calibri"/>
                <a:ea typeface="Calibri"/>
                <a:cs typeface="Calibri"/>
                <a:sym typeface="Calibri"/>
              </a:rPr>
              <a:t>「何か」？</a:t>
            </a:r>
          </a:p>
        </p:txBody>
      </p:sp>
      <p:sp>
        <p:nvSpPr>
          <p:cNvPr id="198" name="Shape 198"/>
          <p:cNvSpPr txBox="1">
            <a:spLocks noGrp="1"/>
          </p:cNvSpPr>
          <p:nvPr>
            <p:ph type="sldNum" idx="12"/>
          </p:nvPr>
        </p:nvSpPr>
        <p:spPr>
          <a:xfrm>
            <a:off x="9207955" y="6372432"/>
            <a:ext cx="2844800"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altLang="ja-JP" sz="2400">
                <a:solidFill>
                  <a:schemeClr val="dk1"/>
                </a:solidFill>
                <a:latin typeface="Calibri"/>
                <a:ea typeface="Calibri"/>
                <a:cs typeface="Calibri"/>
                <a:sym typeface="Calibri"/>
              </a:rPr>
              <a:t>9</a:t>
            </a:fld>
            <a:endParaRPr lang="ja-JP" sz="2400">
              <a:solidFill>
                <a:schemeClr val="dk1"/>
              </a:solidFill>
              <a:latin typeface="Calibri"/>
              <a:ea typeface="Calibri"/>
              <a:cs typeface="Calibri"/>
              <a:sym typeface="Calibri"/>
            </a:endParaRPr>
          </a:p>
        </p:txBody>
      </p:sp>
    </p:spTree>
  </p:cSld>
  <p:clrMapOvr>
    <a:masterClrMapping/>
  </p:clrMapOvr>
  <p:transition spd="med" advClick="0" advTm="6000">
    <p:fade/>
  </p:transition>
  <p:timing>
    <p:tnLst>
      <p:par>
        <p:cTn id="1" dur="indefinite" restart="never" nodeType="tmRoot"/>
      </p:par>
    </p:tnLst>
  </p:timing>
</p:sld>
</file>

<file path=ppt/theme/theme1.xml><?xml version="1.0" encoding="utf-8"?>
<a:theme xmlns:a="http://schemas.openxmlformats.org/drawingml/2006/main" name="ホワイト">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11.xml><?xml version="1.0" encoding="utf-8"?>
<a:theme xmlns:a="http://schemas.openxmlformats.org/drawingml/2006/main" name="10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12.xml><?xml version="1.0" encoding="utf-8"?>
<a:theme xmlns:a="http://schemas.openxmlformats.org/drawingml/2006/main" name="1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13.xml><?xml version="1.0" encoding="utf-8"?>
<a:theme xmlns:a="http://schemas.openxmlformats.org/drawingml/2006/main" name="1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14.xml><?xml version="1.0" encoding="utf-8"?>
<a:theme xmlns:a="http://schemas.openxmlformats.org/drawingml/2006/main" name="1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15.xml><?xml version="1.0" encoding="utf-8"?>
<a:theme xmlns:a="http://schemas.openxmlformats.org/drawingml/2006/main" name="1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16.xml><?xml version="1.0" encoding="utf-8"?>
<a:theme xmlns:a="http://schemas.openxmlformats.org/drawingml/2006/main" name="1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17.xml><?xml version="1.0" encoding="utf-8"?>
<a:theme xmlns:a="http://schemas.openxmlformats.org/drawingml/2006/main" name="1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18.xml><?xml version="1.0" encoding="utf-8"?>
<a:theme xmlns:a="http://schemas.openxmlformats.org/drawingml/2006/main" name="1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19.xml><?xml version="1.0" encoding="utf-8"?>
<a:theme xmlns:a="http://schemas.openxmlformats.org/drawingml/2006/main" name="1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20.xml><?xml version="1.0" encoding="utf-8"?>
<a:theme xmlns:a="http://schemas.openxmlformats.org/drawingml/2006/main" name="19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21.xml><?xml version="1.0" encoding="utf-8"?>
<a:theme xmlns:a="http://schemas.openxmlformats.org/drawingml/2006/main" name="1_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4.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5.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6.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7.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8.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ppt/theme/theme9.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gradFill>
          <a:gsLst>
            <a:gs pos="0">
              <a:schemeClr val="bg1">
                <a:lumMod val="85000"/>
              </a:schemeClr>
            </a:gs>
            <a:gs pos="50000">
              <a:schemeClr val="accent1">
                <a:tint val="44500"/>
                <a:satMod val="160000"/>
              </a:schemeClr>
            </a:gs>
            <a:gs pos="100000">
              <a:schemeClr val="accent1">
                <a:tint val="23500"/>
                <a:satMod val="160000"/>
              </a:schemeClr>
            </a:gs>
          </a:gsLst>
          <a:lin ang="5400000" scaled="0"/>
        </a:gradFill>
        <a:ln w="9525" cap="flat" cmpd="sng" algn="ctr">
          <a:noFill/>
          <a:prstDash val="solid"/>
          <a:round/>
          <a:headEnd type="none" w="med" len="med"/>
          <a:tailEnd type="none" w="med" len="med"/>
        </a:ln>
        <a:effectLst/>
      </a:spPr>
      <a:bodyPr rtlCol="0" anchor="ctr"/>
      <a:lstStyle>
        <a:defPPr algn="ctr">
          <a:defRPr kumimoji="1" dirty="0"/>
        </a:defPPr>
      </a:lstStyle>
    </a:spDef>
    <a:lnDef>
      <a:spPr bwMode="auto">
        <a:ln w="57150">
          <a:headEnd type="none" w="med" len="med"/>
          <a:tailEnd type="none" w="med" len="med"/>
        </a:ln>
      </a:spPr>
      <a:bodyPr/>
      <a:lstStyle/>
      <a:style>
        <a:lnRef idx="1">
          <a:schemeClr val="dk1"/>
        </a:lnRef>
        <a:fillRef idx="0">
          <a:schemeClr val="dk1"/>
        </a:fillRef>
        <a:effectRef idx="0">
          <a:schemeClr val="dk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240</TotalTime>
  <Words>4540</Words>
  <Application>Microsoft Office PowerPoint</Application>
  <PresentationFormat>ユーザー設定</PresentationFormat>
  <Paragraphs>783</Paragraphs>
  <Slides>65</Slides>
  <Notes>65</Notes>
  <HiddenSlides>0</HiddenSlides>
  <MMClips>0</MMClips>
  <ScaleCrop>false</ScaleCrop>
  <HeadingPairs>
    <vt:vector size="4" baseType="variant">
      <vt:variant>
        <vt:lpstr>テーマ</vt:lpstr>
      </vt:variant>
      <vt:variant>
        <vt:i4>21</vt:i4>
      </vt:variant>
      <vt:variant>
        <vt:lpstr>スライド タイトル</vt:lpstr>
      </vt:variant>
      <vt:variant>
        <vt:i4>65</vt:i4>
      </vt:variant>
    </vt:vector>
  </HeadingPairs>
  <TitlesOfParts>
    <vt:vector size="86" baseType="lpstr">
      <vt:lpstr>ホワイト</vt:lpstr>
      <vt:lpstr>Office テーマ</vt:lpstr>
      <vt:lpstr>1_Office テーマ</vt:lpstr>
      <vt:lpstr>2_Office テーマ</vt:lpstr>
      <vt:lpstr>3_Office テーマ</vt:lpstr>
      <vt:lpstr>4_Office テーマ</vt:lpstr>
      <vt:lpstr>5_Office テーマ</vt:lpstr>
      <vt:lpstr>6_Office テーマ</vt:lpstr>
      <vt:lpstr>7_Office テーマ</vt:lpstr>
      <vt:lpstr>9_Office テーマ</vt:lpstr>
      <vt:lpstr>10_Office テーマ</vt:lpstr>
      <vt:lpstr>11_Office テーマ</vt:lpstr>
      <vt:lpstr>12_Office テーマ</vt:lpstr>
      <vt:lpstr>13_Office テーマ</vt:lpstr>
      <vt:lpstr>14_Office テーマ</vt:lpstr>
      <vt:lpstr>15_Office テーマ</vt:lpstr>
      <vt:lpstr>16_Office テーマ</vt:lpstr>
      <vt:lpstr>17_Office テーマ</vt:lpstr>
      <vt:lpstr>18_Office テーマ</vt:lpstr>
      <vt:lpstr>19_Office テーマ</vt:lpstr>
      <vt:lpstr>1_ホワイト</vt:lpstr>
      <vt:lpstr>味な話</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五基本味</vt:lpstr>
      <vt:lpstr>PowerPoint プレゼンテーション</vt:lpstr>
      <vt:lpstr>PowerPoint プレゼンテーション</vt:lpstr>
      <vt:lpstr>PowerPoint プレゼンテーション</vt:lpstr>
      <vt:lpstr>味蕾があるところ</vt:lpstr>
      <vt:lpstr>味を良くするのは？</vt:lpstr>
      <vt:lpstr>PowerPoint プレゼンテーション</vt:lpstr>
      <vt:lpstr>PowerPoint プレゼンテーション</vt:lpstr>
      <vt:lpstr>和洋女子大学作成後イラスト作成・・・長崎参照</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肥満児童の数</vt:lpstr>
      <vt:lpstr>PowerPoint プレゼンテーション</vt:lpstr>
      <vt:lpstr>　　　  わ 　しょく 　　和　食</vt:lpstr>
      <vt:lpstr>和食とは？</vt:lpstr>
      <vt:lpstr>和食って素敵</vt:lpstr>
      <vt:lpstr>出汁（だし）とは？</vt:lpstr>
      <vt:lpstr>日本の代表的なだし食材</vt:lpstr>
      <vt:lpstr>PowerPoint プレゼンテーション</vt:lpstr>
      <vt:lpstr>PowerPoint プレゼンテーション</vt:lpstr>
      <vt:lpstr>行事食 季節を感じる料理</vt:lpstr>
      <vt:lpstr>１月</vt:lpstr>
      <vt:lpstr>２月</vt:lpstr>
      <vt:lpstr>３月</vt:lpstr>
      <vt:lpstr>３−４月</vt:lpstr>
      <vt:lpstr>６月</vt:lpstr>
      <vt:lpstr>７月</vt:lpstr>
      <vt:lpstr>７−８月</vt:lpstr>
      <vt:lpstr>９−１０月</vt:lpstr>
      <vt:lpstr>１１−１２月</vt:lpstr>
      <vt:lpstr>１２月</vt:lpstr>
      <vt:lpstr>まとめ</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味な話</dc:title>
  <dc:creator>mineo</dc:creator>
  <cp:lastModifiedBy>yoshi</cp:lastModifiedBy>
  <cp:revision>31</cp:revision>
  <dcterms:modified xsi:type="dcterms:W3CDTF">2016-07-14T10:28:02Z</dcterms:modified>
</cp:coreProperties>
</file>